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  <p:sldMasterId id="2147483735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94" r:id="rId16"/>
    <p:sldId id="275" r:id="rId17"/>
    <p:sldId id="276" r:id="rId18"/>
    <p:sldId id="277" r:id="rId19"/>
    <p:sldId id="278" r:id="rId20"/>
    <p:sldId id="279" r:id="rId21"/>
    <p:sldId id="280" r:id="rId22"/>
    <p:sldId id="295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56" autoAdjust="0"/>
  </p:normalViewPr>
  <p:slideViewPr>
    <p:cSldViewPr snapToObjects="1" showGuides="1">
      <p:cViewPr varScale="1">
        <p:scale>
          <a:sx n="105" d="100"/>
          <a:sy n="105" d="100"/>
        </p:scale>
        <p:origin x="-1584" y="-10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EAB57-6B36-C84D-A56C-6BE78692F40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B143E-8E76-6347-8ED9-59E781068D8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   </a:t>
          </a:r>
          <a:r>
            <a:rPr lang="en-US" sz="2800" dirty="0" err="1" smtClean="0">
              <a:solidFill>
                <a:schemeClr val="tx1"/>
              </a:solidFill>
            </a:rPr>
            <a:t>ontwikkeling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zorgpad</a:t>
          </a:r>
          <a:endParaRPr lang="en-US" sz="2800" dirty="0">
            <a:solidFill>
              <a:schemeClr val="tx1"/>
            </a:solidFill>
          </a:endParaRPr>
        </a:p>
      </dgm:t>
    </dgm:pt>
    <dgm:pt modelId="{856DBAD7-2C97-B146-9E65-2B1FAA2E5C29}" type="parTrans" cxnId="{1B29DED6-7D12-4A41-8624-9CF2A0DB9291}">
      <dgm:prSet/>
      <dgm:spPr/>
      <dgm:t>
        <a:bodyPr/>
        <a:lstStyle/>
        <a:p>
          <a:endParaRPr lang="en-US"/>
        </a:p>
      </dgm:t>
    </dgm:pt>
    <dgm:pt modelId="{2918B0BD-DF88-0B49-A743-7FB7715DC6E7}" type="sibTrans" cxnId="{1B29DED6-7D12-4A41-8624-9CF2A0DB9291}">
      <dgm:prSet/>
      <dgm:spPr/>
      <dgm:t>
        <a:bodyPr/>
        <a:lstStyle/>
        <a:p>
          <a:endParaRPr lang="en-US"/>
        </a:p>
      </dgm:t>
    </dgm:pt>
    <dgm:pt modelId="{D7375D01-4805-5F43-AE4F-CC133634363D}">
      <dgm:prSet phldrT="[Text]" custT="1"/>
      <dgm:spPr>
        <a:noFill/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   </a:t>
          </a:r>
          <a:r>
            <a:rPr lang="en-US" sz="2800" dirty="0" err="1" smtClean="0">
              <a:solidFill>
                <a:schemeClr val="tx1"/>
              </a:solidFill>
            </a:rPr>
            <a:t>uittesten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zorgpad</a:t>
          </a:r>
          <a:endParaRPr lang="en-US" sz="2800" dirty="0">
            <a:solidFill>
              <a:schemeClr val="tx1"/>
            </a:solidFill>
          </a:endParaRPr>
        </a:p>
      </dgm:t>
    </dgm:pt>
    <dgm:pt modelId="{AA6689DF-10B3-444E-843A-688C5B7CA426}" type="parTrans" cxnId="{C0555911-BB38-F04C-96EF-5829F0EE7C4C}">
      <dgm:prSet/>
      <dgm:spPr/>
      <dgm:t>
        <a:bodyPr/>
        <a:lstStyle/>
        <a:p>
          <a:endParaRPr lang="en-US"/>
        </a:p>
      </dgm:t>
    </dgm:pt>
    <dgm:pt modelId="{BA5BB62B-862C-574F-9AFD-1DEACE87EF4F}" type="sibTrans" cxnId="{C0555911-BB38-F04C-96EF-5829F0EE7C4C}">
      <dgm:prSet/>
      <dgm:spPr/>
      <dgm:t>
        <a:bodyPr/>
        <a:lstStyle/>
        <a:p>
          <a:endParaRPr lang="en-US"/>
        </a:p>
      </dgm:t>
    </dgm:pt>
    <dgm:pt modelId="{CA86FEE6-C81B-684E-A99D-83098F4A16BC}">
      <dgm:prSet phldrT="[Text]" custT="1"/>
      <dgm:spPr>
        <a:noFill/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   </a:t>
          </a:r>
          <a:r>
            <a:rPr lang="en-US" sz="2800" dirty="0" err="1" smtClean="0">
              <a:solidFill>
                <a:schemeClr val="tx1"/>
              </a:solidFill>
            </a:rPr>
            <a:t>aanbevelingen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2800" dirty="0" err="1" smtClean="0">
              <a:solidFill>
                <a:schemeClr val="tx1"/>
              </a:solidFill>
            </a:rPr>
            <a:t>implementatie</a:t>
          </a:r>
          <a:endParaRPr lang="en-US" sz="2800" dirty="0">
            <a:solidFill>
              <a:schemeClr val="tx1"/>
            </a:solidFill>
          </a:endParaRPr>
        </a:p>
      </dgm:t>
    </dgm:pt>
    <dgm:pt modelId="{BD10491A-0092-3F46-9A93-A494607B5CF8}" type="parTrans" cxnId="{880D3019-42B7-E646-8BC3-AC2F2DBB61E3}">
      <dgm:prSet/>
      <dgm:spPr/>
      <dgm:t>
        <a:bodyPr/>
        <a:lstStyle/>
        <a:p>
          <a:endParaRPr lang="en-US"/>
        </a:p>
      </dgm:t>
    </dgm:pt>
    <dgm:pt modelId="{91C6526E-90AE-8C45-9021-917D1B34A630}" type="sibTrans" cxnId="{880D3019-42B7-E646-8BC3-AC2F2DBB61E3}">
      <dgm:prSet/>
      <dgm:spPr/>
      <dgm:t>
        <a:bodyPr/>
        <a:lstStyle/>
        <a:p>
          <a:endParaRPr lang="en-US"/>
        </a:p>
      </dgm:t>
    </dgm:pt>
    <dgm:pt modelId="{38FD6A91-6AAD-6A43-B2EF-805098C8C814}" type="pres">
      <dgm:prSet presAssocID="{E3DEAB57-6B36-C84D-A56C-6BE78692F4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8D8BFD-D261-2647-8D22-4D08F39A9129}" type="pres">
      <dgm:prSet presAssocID="{E3DEAB57-6B36-C84D-A56C-6BE78692F408}" presName="Name1" presStyleCnt="0"/>
      <dgm:spPr/>
    </dgm:pt>
    <dgm:pt modelId="{9DB07CC9-4B7D-6A4F-8872-D7DFC334F0A3}" type="pres">
      <dgm:prSet presAssocID="{E3DEAB57-6B36-C84D-A56C-6BE78692F408}" presName="cycle" presStyleCnt="0"/>
      <dgm:spPr/>
    </dgm:pt>
    <dgm:pt modelId="{E7BF8E09-8D9D-FB4D-87FD-502BC6E19C18}" type="pres">
      <dgm:prSet presAssocID="{E3DEAB57-6B36-C84D-A56C-6BE78692F408}" presName="srcNode" presStyleLbl="node1" presStyleIdx="0" presStyleCnt="3"/>
      <dgm:spPr/>
    </dgm:pt>
    <dgm:pt modelId="{BA864FD7-F684-D049-B97E-C4E6693FFB47}" type="pres">
      <dgm:prSet presAssocID="{E3DEAB57-6B36-C84D-A56C-6BE78692F408}" presName="conn" presStyleLbl="parChTrans1D2" presStyleIdx="0" presStyleCnt="1"/>
      <dgm:spPr/>
      <dgm:t>
        <a:bodyPr/>
        <a:lstStyle/>
        <a:p>
          <a:endParaRPr lang="en-US"/>
        </a:p>
      </dgm:t>
    </dgm:pt>
    <dgm:pt modelId="{5CB1B11E-3B6B-F043-8310-12ADE1CB8A6D}" type="pres">
      <dgm:prSet presAssocID="{E3DEAB57-6B36-C84D-A56C-6BE78692F408}" presName="extraNode" presStyleLbl="node1" presStyleIdx="0" presStyleCnt="3"/>
      <dgm:spPr/>
    </dgm:pt>
    <dgm:pt modelId="{B0C4CE96-5660-BF49-8779-4C75F039AA14}" type="pres">
      <dgm:prSet presAssocID="{E3DEAB57-6B36-C84D-A56C-6BE78692F408}" presName="dstNode" presStyleLbl="node1" presStyleIdx="0" presStyleCnt="3"/>
      <dgm:spPr/>
    </dgm:pt>
    <dgm:pt modelId="{18B60C8F-E3BD-9346-AB79-3B8597A448BE}" type="pres">
      <dgm:prSet presAssocID="{927B143E-8E76-6347-8ED9-59E781068D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96A2E-5A61-0C4E-B0FB-F6445C3ED4FB}" type="pres">
      <dgm:prSet presAssocID="{927B143E-8E76-6347-8ED9-59E781068D8D}" presName="accent_1" presStyleCnt="0"/>
      <dgm:spPr/>
    </dgm:pt>
    <dgm:pt modelId="{8801C06A-5453-6B41-B7BF-3364077E1A4E}" type="pres">
      <dgm:prSet presAssocID="{927B143E-8E76-6347-8ED9-59E781068D8D}" presName="accentRepeatNode" presStyleLbl="solidFgAcc1" presStyleIdx="0" presStyleCnt="3"/>
      <dgm:spPr>
        <a:solidFill>
          <a:schemeClr val="accent3">
            <a:lumMod val="50000"/>
          </a:schemeClr>
        </a:solidFill>
      </dgm:spPr>
    </dgm:pt>
    <dgm:pt modelId="{CC8FE443-A751-3D4B-B7C8-4753B45C48A6}" type="pres">
      <dgm:prSet presAssocID="{D7375D01-4805-5F43-AE4F-CC133634363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9C1A0-7481-FC49-8491-B929B39F6B92}" type="pres">
      <dgm:prSet presAssocID="{D7375D01-4805-5F43-AE4F-CC133634363D}" presName="accent_2" presStyleCnt="0"/>
      <dgm:spPr/>
    </dgm:pt>
    <dgm:pt modelId="{C12914C3-3218-4B40-AAFE-D7305CE2C618}" type="pres">
      <dgm:prSet presAssocID="{D7375D01-4805-5F43-AE4F-CC133634363D}" presName="accentRepeatNode" presStyleLbl="solidFgAcc1" presStyleIdx="1" presStyleCnt="3"/>
      <dgm:spPr>
        <a:solidFill>
          <a:schemeClr val="accent3">
            <a:lumMod val="50000"/>
          </a:schemeClr>
        </a:solidFill>
      </dgm:spPr>
    </dgm:pt>
    <dgm:pt modelId="{AB122339-4115-8C43-962D-F819119A2C97}" type="pres">
      <dgm:prSet presAssocID="{CA86FEE6-C81B-684E-A99D-83098F4A16B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1FCEB-A074-BE4B-A369-C013658AC2A7}" type="pres">
      <dgm:prSet presAssocID="{CA86FEE6-C81B-684E-A99D-83098F4A16BC}" presName="accent_3" presStyleCnt="0"/>
      <dgm:spPr/>
    </dgm:pt>
    <dgm:pt modelId="{74AE2EF3-D37A-FB48-8D8C-0CF3625F9828}" type="pres">
      <dgm:prSet presAssocID="{CA86FEE6-C81B-684E-A99D-83098F4A16BC}" presName="accentRepeatNode" presStyleLbl="solidFgAcc1" presStyleIdx="2" presStyleCnt="3"/>
      <dgm:spPr>
        <a:solidFill>
          <a:schemeClr val="accent3">
            <a:lumMod val="50000"/>
          </a:schemeClr>
        </a:solidFill>
      </dgm:spPr>
    </dgm:pt>
  </dgm:ptLst>
  <dgm:cxnLst>
    <dgm:cxn modelId="{534EB6C9-BAA3-2540-916A-18468006ADFB}" type="presOf" srcId="{2918B0BD-DF88-0B49-A743-7FB7715DC6E7}" destId="{BA864FD7-F684-D049-B97E-C4E6693FFB47}" srcOrd="0" destOrd="0" presId="urn:microsoft.com/office/officeart/2008/layout/VerticalCurvedList"/>
    <dgm:cxn modelId="{880D3019-42B7-E646-8BC3-AC2F2DBB61E3}" srcId="{E3DEAB57-6B36-C84D-A56C-6BE78692F408}" destId="{CA86FEE6-C81B-684E-A99D-83098F4A16BC}" srcOrd="2" destOrd="0" parTransId="{BD10491A-0092-3F46-9A93-A494607B5CF8}" sibTransId="{91C6526E-90AE-8C45-9021-917D1B34A630}"/>
    <dgm:cxn modelId="{9D9FAACC-FDD8-9244-9A18-3A32FE98F5E5}" type="presOf" srcId="{927B143E-8E76-6347-8ED9-59E781068D8D}" destId="{18B60C8F-E3BD-9346-AB79-3B8597A448BE}" srcOrd="0" destOrd="0" presId="urn:microsoft.com/office/officeart/2008/layout/VerticalCurvedList"/>
    <dgm:cxn modelId="{616410A8-B93C-CF43-8347-C8F8557C8454}" type="presOf" srcId="{E3DEAB57-6B36-C84D-A56C-6BE78692F408}" destId="{38FD6A91-6AAD-6A43-B2EF-805098C8C814}" srcOrd="0" destOrd="0" presId="urn:microsoft.com/office/officeart/2008/layout/VerticalCurvedList"/>
    <dgm:cxn modelId="{1B29DED6-7D12-4A41-8624-9CF2A0DB9291}" srcId="{E3DEAB57-6B36-C84D-A56C-6BE78692F408}" destId="{927B143E-8E76-6347-8ED9-59E781068D8D}" srcOrd="0" destOrd="0" parTransId="{856DBAD7-2C97-B146-9E65-2B1FAA2E5C29}" sibTransId="{2918B0BD-DF88-0B49-A743-7FB7715DC6E7}"/>
    <dgm:cxn modelId="{C0555911-BB38-F04C-96EF-5829F0EE7C4C}" srcId="{E3DEAB57-6B36-C84D-A56C-6BE78692F408}" destId="{D7375D01-4805-5F43-AE4F-CC133634363D}" srcOrd="1" destOrd="0" parTransId="{AA6689DF-10B3-444E-843A-688C5B7CA426}" sibTransId="{BA5BB62B-862C-574F-9AFD-1DEACE87EF4F}"/>
    <dgm:cxn modelId="{BBC5F640-A8D7-F44A-AF60-331C057693C5}" type="presOf" srcId="{CA86FEE6-C81B-684E-A99D-83098F4A16BC}" destId="{AB122339-4115-8C43-962D-F819119A2C97}" srcOrd="0" destOrd="0" presId="urn:microsoft.com/office/officeart/2008/layout/VerticalCurvedList"/>
    <dgm:cxn modelId="{70F52518-4B44-9C48-91B3-D026BC3457CD}" type="presOf" srcId="{D7375D01-4805-5F43-AE4F-CC133634363D}" destId="{CC8FE443-A751-3D4B-B7C8-4753B45C48A6}" srcOrd="0" destOrd="0" presId="urn:microsoft.com/office/officeart/2008/layout/VerticalCurvedList"/>
    <dgm:cxn modelId="{C2DF4DC8-216D-8549-A4D5-0E1B8484C1D5}" type="presParOf" srcId="{38FD6A91-6AAD-6A43-B2EF-805098C8C814}" destId="{8F8D8BFD-D261-2647-8D22-4D08F39A9129}" srcOrd="0" destOrd="0" presId="urn:microsoft.com/office/officeart/2008/layout/VerticalCurvedList"/>
    <dgm:cxn modelId="{40F1EB4F-39CB-B044-BD47-D45011FD53FC}" type="presParOf" srcId="{8F8D8BFD-D261-2647-8D22-4D08F39A9129}" destId="{9DB07CC9-4B7D-6A4F-8872-D7DFC334F0A3}" srcOrd="0" destOrd="0" presId="urn:microsoft.com/office/officeart/2008/layout/VerticalCurvedList"/>
    <dgm:cxn modelId="{18A8BDE0-AC41-E441-AE65-0F4FF1F71C5C}" type="presParOf" srcId="{9DB07CC9-4B7D-6A4F-8872-D7DFC334F0A3}" destId="{E7BF8E09-8D9D-FB4D-87FD-502BC6E19C18}" srcOrd="0" destOrd="0" presId="urn:microsoft.com/office/officeart/2008/layout/VerticalCurvedList"/>
    <dgm:cxn modelId="{8FA7FBD3-227A-2448-9700-7291D6EAE6D2}" type="presParOf" srcId="{9DB07CC9-4B7D-6A4F-8872-D7DFC334F0A3}" destId="{BA864FD7-F684-D049-B97E-C4E6693FFB47}" srcOrd="1" destOrd="0" presId="urn:microsoft.com/office/officeart/2008/layout/VerticalCurvedList"/>
    <dgm:cxn modelId="{BF48BC2B-2922-E045-B610-622F2398DA98}" type="presParOf" srcId="{9DB07CC9-4B7D-6A4F-8872-D7DFC334F0A3}" destId="{5CB1B11E-3B6B-F043-8310-12ADE1CB8A6D}" srcOrd="2" destOrd="0" presId="urn:microsoft.com/office/officeart/2008/layout/VerticalCurvedList"/>
    <dgm:cxn modelId="{9A95934D-80A5-1443-82B4-7790D7D9F0C2}" type="presParOf" srcId="{9DB07CC9-4B7D-6A4F-8872-D7DFC334F0A3}" destId="{B0C4CE96-5660-BF49-8779-4C75F039AA14}" srcOrd="3" destOrd="0" presId="urn:microsoft.com/office/officeart/2008/layout/VerticalCurvedList"/>
    <dgm:cxn modelId="{E74FDAF5-8C40-DC46-B72C-8D5B90D0A6EE}" type="presParOf" srcId="{8F8D8BFD-D261-2647-8D22-4D08F39A9129}" destId="{18B60C8F-E3BD-9346-AB79-3B8597A448BE}" srcOrd="1" destOrd="0" presId="urn:microsoft.com/office/officeart/2008/layout/VerticalCurvedList"/>
    <dgm:cxn modelId="{2601DA84-4ADD-6A40-8E15-6A08A7119451}" type="presParOf" srcId="{8F8D8BFD-D261-2647-8D22-4D08F39A9129}" destId="{2FE96A2E-5A61-0C4E-B0FB-F6445C3ED4FB}" srcOrd="2" destOrd="0" presId="urn:microsoft.com/office/officeart/2008/layout/VerticalCurvedList"/>
    <dgm:cxn modelId="{040B48FD-CB47-9C44-835D-C293D0CCBD5F}" type="presParOf" srcId="{2FE96A2E-5A61-0C4E-B0FB-F6445C3ED4FB}" destId="{8801C06A-5453-6B41-B7BF-3364077E1A4E}" srcOrd="0" destOrd="0" presId="urn:microsoft.com/office/officeart/2008/layout/VerticalCurvedList"/>
    <dgm:cxn modelId="{4E68AB19-F309-254E-AF68-C8DF37337795}" type="presParOf" srcId="{8F8D8BFD-D261-2647-8D22-4D08F39A9129}" destId="{CC8FE443-A751-3D4B-B7C8-4753B45C48A6}" srcOrd="3" destOrd="0" presId="urn:microsoft.com/office/officeart/2008/layout/VerticalCurvedList"/>
    <dgm:cxn modelId="{F3DA6CC6-3425-3544-A23F-0A900A993B5E}" type="presParOf" srcId="{8F8D8BFD-D261-2647-8D22-4D08F39A9129}" destId="{F849C1A0-7481-FC49-8491-B929B39F6B92}" srcOrd="4" destOrd="0" presId="urn:microsoft.com/office/officeart/2008/layout/VerticalCurvedList"/>
    <dgm:cxn modelId="{526B68D9-902C-B248-A4F6-E307636B7E82}" type="presParOf" srcId="{F849C1A0-7481-FC49-8491-B929B39F6B92}" destId="{C12914C3-3218-4B40-AAFE-D7305CE2C618}" srcOrd="0" destOrd="0" presId="urn:microsoft.com/office/officeart/2008/layout/VerticalCurvedList"/>
    <dgm:cxn modelId="{DA723337-8FED-A94D-9FDE-15070D607B7E}" type="presParOf" srcId="{8F8D8BFD-D261-2647-8D22-4D08F39A9129}" destId="{AB122339-4115-8C43-962D-F819119A2C97}" srcOrd="5" destOrd="0" presId="urn:microsoft.com/office/officeart/2008/layout/VerticalCurvedList"/>
    <dgm:cxn modelId="{A952FC0E-A6F9-BF41-AFD4-E352F586346D}" type="presParOf" srcId="{8F8D8BFD-D261-2647-8D22-4D08F39A9129}" destId="{3E41FCEB-A074-BE4B-A369-C013658AC2A7}" srcOrd="6" destOrd="0" presId="urn:microsoft.com/office/officeart/2008/layout/VerticalCurvedList"/>
    <dgm:cxn modelId="{6CE5CD55-C4E6-2043-B72A-EE7BD2F4B2C1}" type="presParOf" srcId="{3E41FCEB-A074-BE4B-A369-C013658AC2A7}" destId="{74AE2EF3-D37A-FB48-8D8C-0CF3625F98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AAAC0-DB82-1942-80CB-056FBC96BF55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5DDE238-FE75-5A45-B8AF-7D06A9DA8E2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407A"/>
              </a:solidFill>
            </a:rPr>
            <a:t>Ontwikkeling</a:t>
          </a:r>
          <a:endParaRPr lang="en-US" sz="2800" dirty="0">
            <a:solidFill>
              <a:srgbClr val="00407A"/>
            </a:solidFill>
          </a:endParaRPr>
        </a:p>
      </dgm:t>
    </dgm:pt>
    <dgm:pt modelId="{36EFB10D-BDEB-4B40-83CC-2CE706A6C1DA}" type="parTrans" cxnId="{DF3FD2E9-E5C0-2945-9F12-550806F5CDCE}">
      <dgm:prSet/>
      <dgm:spPr/>
      <dgm:t>
        <a:bodyPr/>
        <a:lstStyle/>
        <a:p>
          <a:endParaRPr lang="en-US"/>
        </a:p>
      </dgm:t>
    </dgm:pt>
    <dgm:pt modelId="{CDBF773F-D759-1F41-8C18-6EE3891B9ADF}" type="sibTrans" cxnId="{DF3FD2E9-E5C0-2945-9F12-550806F5CDCE}">
      <dgm:prSet/>
      <dgm:spPr/>
      <dgm:t>
        <a:bodyPr/>
        <a:lstStyle/>
        <a:p>
          <a:endParaRPr lang="en-US"/>
        </a:p>
      </dgm:t>
    </dgm:pt>
    <dgm:pt modelId="{D728BA2A-B6A9-8542-AFC7-5E0096DA128D}">
      <dgm:prSet phldrT="[Text]" custT="1"/>
      <dgm:spPr/>
      <dgm:t>
        <a:bodyPr/>
        <a:lstStyle/>
        <a:p>
          <a:pPr algn="l"/>
          <a:r>
            <a:rPr lang="en-US" sz="1800" dirty="0" err="1" smtClean="0"/>
            <a:t>dec</a:t>
          </a:r>
          <a:r>
            <a:rPr lang="en-US" sz="1800" dirty="0" smtClean="0"/>
            <a:t> 2015 - </a:t>
          </a:r>
          <a:r>
            <a:rPr lang="en-US" sz="1800" dirty="0" err="1" smtClean="0"/>
            <a:t>mei</a:t>
          </a:r>
          <a:r>
            <a:rPr lang="en-US" sz="1800" dirty="0" smtClean="0"/>
            <a:t> 2017</a:t>
          </a:r>
        </a:p>
        <a:p>
          <a:pPr algn="l"/>
          <a:endParaRPr lang="en-US" sz="1800" dirty="0" smtClean="0"/>
        </a:p>
        <a:p>
          <a:pPr algn="l"/>
          <a:endParaRPr lang="en-US" sz="1800" dirty="0" smtClean="0"/>
        </a:p>
        <a:p>
          <a:pPr algn="ctr"/>
          <a:r>
            <a:rPr lang="en-US" sz="2400" dirty="0" err="1" smtClean="0"/>
            <a:t>ontwikkeling</a:t>
          </a:r>
          <a:r>
            <a:rPr lang="en-US" sz="2400" dirty="0" smtClean="0"/>
            <a:t> </a:t>
          </a:r>
          <a:r>
            <a:rPr lang="en-US" sz="2400" dirty="0" err="1" smtClean="0"/>
            <a:t>zorgpad</a:t>
          </a:r>
          <a:endParaRPr lang="en-US" sz="2400" dirty="0"/>
        </a:p>
      </dgm:t>
    </dgm:pt>
    <dgm:pt modelId="{7926C02E-2BD2-BB48-9A2B-3EFA216ADAE1}" type="parTrans" cxnId="{0C0EE7FD-391D-B144-B3FA-AE45DAB11A8F}">
      <dgm:prSet/>
      <dgm:spPr/>
      <dgm:t>
        <a:bodyPr/>
        <a:lstStyle/>
        <a:p>
          <a:endParaRPr lang="en-US"/>
        </a:p>
      </dgm:t>
    </dgm:pt>
    <dgm:pt modelId="{CC0659EA-C336-8E48-805B-64189767ACAC}" type="sibTrans" cxnId="{0C0EE7FD-391D-B144-B3FA-AE45DAB11A8F}">
      <dgm:prSet/>
      <dgm:spPr/>
      <dgm:t>
        <a:bodyPr/>
        <a:lstStyle/>
        <a:p>
          <a:endParaRPr lang="en-US"/>
        </a:p>
      </dgm:t>
    </dgm:pt>
    <dgm:pt modelId="{D02DA2CF-7E11-F94F-8C46-970F3B23E24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407A"/>
              </a:solidFill>
            </a:rPr>
            <a:t>Evaluatie</a:t>
          </a:r>
          <a:endParaRPr lang="en-US" sz="2800" dirty="0">
            <a:solidFill>
              <a:srgbClr val="00407A"/>
            </a:solidFill>
          </a:endParaRPr>
        </a:p>
      </dgm:t>
    </dgm:pt>
    <dgm:pt modelId="{AA7183A2-008C-4A47-99BA-E8AFAFC096A6}" type="parTrans" cxnId="{2464A248-A2F6-EA4A-902B-0364B708FCBB}">
      <dgm:prSet/>
      <dgm:spPr/>
      <dgm:t>
        <a:bodyPr/>
        <a:lstStyle/>
        <a:p>
          <a:endParaRPr lang="en-US"/>
        </a:p>
      </dgm:t>
    </dgm:pt>
    <dgm:pt modelId="{BE8B04F6-5543-3047-B1D8-D704263B20E2}" type="sibTrans" cxnId="{2464A248-A2F6-EA4A-902B-0364B708FCBB}">
      <dgm:prSet/>
      <dgm:spPr/>
      <dgm:t>
        <a:bodyPr/>
        <a:lstStyle/>
        <a:p>
          <a:endParaRPr lang="en-US"/>
        </a:p>
      </dgm:t>
    </dgm:pt>
    <dgm:pt modelId="{25314953-301D-694E-A2CF-029752BE4CB9}">
      <dgm:prSet phldrT="[Text]" custT="1"/>
      <dgm:spPr/>
      <dgm:t>
        <a:bodyPr/>
        <a:lstStyle/>
        <a:p>
          <a:pPr algn="l"/>
          <a:r>
            <a:rPr lang="en-US" sz="1800" dirty="0" err="1" smtClean="0"/>
            <a:t>juni</a:t>
          </a:r>
          <a:r>
            <a:rPr lang="en-US" sz="1800" dirty="0" smtClean="0"/>
            <a:t> 2017 - </a:t>
          </a:r>
          <a:r>
            <a:rPr lang="en-US" sz="1800" dirty="0" err="1" smtClean="0"/>
            <a:t>nov</a:t>
          </a:r>
          <a:r>
            <a:rPr lang="en-US" sz="1800" dirty="0" smtClean="0"/>
            <a:t> 2018</a:t>
          </a:r>
        </a:p>
        <a:p>
          <a:pPr algn="l"/>
          <a:endParaRPr lang="en-US" sz="1800" dirty="0" smtClean="0"/>
        </a:p>
        <a:p>
          <a:pPr algn="ctr"/>
          <a:endParaRPr lang="en-US" sz="2400" dirty="0" smtClean="0"/>
        </a:p>
        <a:p>
          <a:pPr algn="ctr"/>
          <a:r>
            <a:rPr lang="en-US" sz="2400" dirty="0" err="1" smtClean="0"/>
            <a:t>uittesten</a:t>
          </a:r>
          <a:r>
            <a:rPr lang="en-US" sz="2400" dirty="0" smtClean="0"/>
            <a:t>  </a:t>
          </a:r>
          <a:r>
            <a:rPr lang="en-US" sz="2400" dirty="0" err="1" smtClean="0"/>
            <a:t>zorgpad</a:t>
          </a:r>
          <a:endParaRPr lang="en-US" sz="2400" dirty="0"/>
        </a:p>
      </dgm:t>
    </dgm:pt>
    <dgm:pt modelId="{85D17EDC-4B86-7A49-B47E-3A07B30615A0}" type="parTrans" cxnId="{726DAFDA-A144-2849-8EAE-ED12373A9053}">
      <dgm:prSet/>
      <dgm:spPr/>
      <dgm:t>
        <a:bodyPr/>
        <a:lstStyle/>
        <a:p>
          <a:endParaRPr lang="en-US"/>
        </a:p>
      </dgm:t>
    </dgm:pt>
    <dgm:pt modelId="{47A672EF-78A6-CB4F-979F-79C93539E64E}" type="sibTrans" cxnId="{726DAFDA-A144-2849-8EAE-ED12373A9053}">
      <dgm:prSet/>
      <dgm:spPr/>
      <dgm:t>
        <a:bodyPr/>
        <a:lstStyle/>
        <a:p>
          <a:endParaRPr lang="en-US"/>
        </a:p>
      </dgm:t>
    </dgm:pt>
    <dgm:pt modelId="{C3002B7E-7714-8C4F-93B5-916AB665E47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407A"/>
              </a:solidFill>
            </a:rPr>
            <a:t>Implementatie</a:t>
          </a:r>
          <a:endParaRPr lang="en-US" sz="2800" dirty="0">
            <a:solidFill>
              <a:srgbClr val="00407A"/>
            </a:solidFill>
          </a:endParaRPr>
        </a:p>
      </dgm:t>
    </dgm:pt>
    <dgm:pt modelId="{177138E8-DDD2-1C42-BD20-95D20AAD1BFD}" type="parTrans" cxnId="{51D373B9-5128-5B45-A5E6-79C293673B8C}">
      <dgm:prSet/>
      <dgm:spPr/>
      <dgm:t>
        <a:bodyPr/>
        <a:lstStyle/>
        <a:p>
          <a:endParaRPr lang="en-US"/>
        </a:p>
      </dgm:t>
    </dgm:pt>
    <dgm:pt modelId="{BC190701-C34B-9249-9D07-162F80721CB0}" type="sibTrans" cxnId="{51D373B9-5128-5B45-A5E6-79C293673B8C}">
      <dgm:prSet/>
      <dgm:spPr/>
      <dgm:t>
        <a:bodyPr/>
        <a:lstStyle/>
        <a:p>
          <a:endParaRPr lang="en-US"/>
        </a:p>
      </dgm:t>
    </dgm:pt>
    <dgm:pt modelId="{0C8F5AB5-BAF0-054E-82EE-8EE75B6EEFB4}">
      <dgm:prSet phldrT="[Text]" custT="1"/>
      <dgm:spPr/>
      <dgm:t>
        <a:bodyPr/>
        <a:lstStyle/>
        <a:p>
          <a:pPr algn="l"/>
          <a:r>
            <a:rPr lang="en-US" sz="1800" dirty="0" err="1" smtClean="0"/>
            <a:t>dec</a:t>
          </a:r>
          <a:r>
            <a:rPr lang="en-US" sz="1800" dirty="0" smtClean="0"/>
            <a:t> 2018 – </a:t>
          </a:r>
          <a:r>
            <a:rPr lang="en-US" sz="1800" dirty="0" err="1" smtClean="0"/>
            <a:t>nov</a:t>
          </a:r>
          <a:r>
            <a:rPr lang="en-US" sz="1800" dirty="0" smtClean="0"/>
            <a:t> 2019</a:t>
          </a:r>
        </a:p>
        <a:p>
          <a:pPr algn="l"/>
          <a:endParaRPr lang="en-US" sz="1800" dirty="0" smtClean="0"/>
        </a:p>
        <a:p>
          <a:pPr algn="l"/>
          <a:endParaRPr lang="en-US" sz="1800" dirty="0" smtClean="0"/>
        </a:p>
        <a:p>
          <a:pPr algn="ctr"/>
          <a:r>
            <a:rPr lang="en-US" sz="2400" dirty="0" err="1" smtClean="0"/>
            <a:t>procesevaluatie</a:t>
          </a:r>
          <a:endParaRPr lang="en-US" sz="2400" dirty="0"/>
        </a:p>
      </dgm:t>
    </dgm:pt>
    <dgm:pt modelId="{BF0794A2-01DE-9D4E-9C21-01373B0ED9FE}" type="parTrans" cxnId="{C05868A2-916F-F345-BE22-E92670F8A5DB}">
      <dgm:prSet/>
      <dgm:spPr/>
      <dgm:t>
        <a:bodyPr/>
        <a:lstStyle/>
        <a:p>
          <a:endParaRPr lang="en-US"/>
        </a:p>
      </dgm:t>
    </dgm:pt>
    <dgm:pt modelId="{52168DB1-E95E-994D-861E-9644145D6A61}" type="sibTrans" cxnId="{C05868A2-916F-F345-BE22-E92670F8A5DB}">
      <dgm:prSet/>
      <dgm:spPr/>
      <dgm:t>
        <a:bodyPr/>
        <a:lstStyle/>
        <a:p>
          <a:endParaRPr lang="en-US"/>
        </a:p>
      </dgm:t>
    </dgm:pt>
    <dgm:pt modelId="{FE0B2CB7-29B1-3444-ADD7-48E78FDAED41}" type="pres">
      <dgm:prSet presAssocID="{4D1AAAC0-DB82-1942-80CB-056FBC96BF5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24EC00-D91D-B146-8AA5-213A66E8B805}" type="pres">
      <dgm:prSet presAssocID="{A5DDE238-FE75-5A45-B8AF-7D06A9DA8E2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07906-7336-EE41-853D-84C64EA47621}" type="pres">
      <dgm:prSet presAssocID="{A5DDE238-FE75-5A45-B8AF-7D06A9DA8E2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56F62-22FB-A346-8D18-BA5F174DD5CA}" type="pres">
      <dgm:prSet presAssocID="{D02DA2CF-7E11-F94F-8C46-970F3B23E24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B15FD-5416-5248-B3AD-D03461A48282}" type="pres">
      <dgm:prSet presAssocID="{D02DA2CF-7E11-F94F-8C46-970F3B23E24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A6487-51AD-CD46-B0D4-007AF3320E6F}" type="pres">
      <dgm:prSet presAssocID="{C3002B7E-7714-8C4F-93B5-916AB665E47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DD6C1-A475-DE44-8212-E0E817D5CD5A}" type="pres">
      <dgm:prSet presAssocID="{C3002B7E-7714-8C4F-93B5-916AB665E47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FD2E9-E5C0-2945-9F12-550806F5CDCE}" srcId="{4D1AAAC0-DB82-1942-80CB-056FBC96BF55}" destId="{A5DDE238-FE75-5A45-B8AF-7D06A9DA8E27}" srcOrd="0" destOrd="0" parTransId="{36EFB10D-BDEB-4B40-83CC-2CE706A6C1DA}" sibTransId="{CDBF773F-D759-1F41-8C18-6EE3891B9ADF}"/>
    <dgm:cxn modelId="{4C42C710-E0BF-874B-A7BA-FFB97C24C131}" type="presOf" srcId="{C3002B7E-7714-8C4F-93B5-916AB665E477}" destId="{51AA6487-51AD-CD46-B0D4-007AF3320E6F}" srcOrd="0" destOrd="0" presId="urn:microsoft.com/office/officeart/2009/3/layout/IncreasingArrowsProcess"/>
    <dgm:cxn modelId="{7C4B88C6-F2C3-AF49-AA8B-841E1D54A186}" type="presOf" srcId="{D728BA2A-B6A9-8542-AFC7-5E0096DA128D}" destId="{0F807906-7336-EE41-853D-84C64EA47621}" srcOrd="0" destOrd="0" presId="urn:microsoft.com/office/officeart/2009/3/layout/IncreasingArrowsProcess"/>
    <dgm:cxn modelId="{0C0EE7FD-391D-B144-B3FA-AE45DAB11A8F}" srcId="{A5DDE238-FE75-5A45-B8AF-7D06A9DA8E27}" destId="{D728BA2A-B6A9-8542-AFC7-5E0096DA128D}" srcOrd="0" destOrd="0" parTransId="{7926C02E-2BD2-BB48-9A2B-3EFA216ADAE1}" sibTransId="{CC0659EA-C336-8E48-805B-64189767ACAC}"/>
    <dgm:cxn modelId="{ED0DE92E-1467-DF4B-941C-AF3B592C4FEE}" type="presOf" srcId="{4D1AAAC0-DB82-1942-80CB-056FBC96BF55}" destId="{FE0B2CB7-29B1-3444-ADD7-48E78FDAED41}" srcOrd="0" destOrd="0" presId="urn:microsoft.com/office/officeart/2009/3/layout/IncreasingArrowsProcess"/>
    <dgm:cxn modelId="{EB4BC58E-302B-DD4A-94CF-DB297BEB7BB0}" type="presOf" srcId="{A5DDE238-FE75-5A45-B8AF-7D06A9DA8E27}" destId="{0424EC00-D91D-B146-8AA5-213A66E8B805}" srcOrd="0" destOrd="0" presId="urn:microsoft.com/office/officeart/2009/3/layout/IncreasingArrowsProcess"/>
    <dgm:cxn modelId="{C05868A2-916F-F345-BE22-E92670F8A5DB}" srcId="{C3002B7E-7714-8C4F-93B5-916AB665E477}" destId="{0C8F5AB5-BAF0-054E-82EE-8EE75B6EEFB4}" srcOrd="0" destOrd="0" parTransId="{BF0794A2-01DE-9D4E-9C21-01373B0ED9FE}" sibTransId="{52168DB1-E95E-994D-861E-9644145D6A61}"/>
    <dgm:cxn modelId="{51D373B9-5128-5B45-A5E6-79C293673B8C}" srcId="{4D1AAAC0-DB82-1942-80CB-056FBC96BF55}" destId="{C3002B7E-7714-8C4F-93B5-916AB665E477}" srcOrd="2" destOrd="0" parTransId="{177138E8-DDD2-1C42-BD20-95D20AAD1BFD}" sibTransId="{BC190701-C34B-9249-9D07-162F80721CB0}"/>
    <dgm:cxn modelId="{2B587E0A-2ADB-954F-98D1-859214EC2B6F}" type="presOf" srcId="{D02DA2CF-7E11-F94F-8C46-970F3B23E24D}" destId="{7E556F62-22FB-A346-8D18-BA5F174DD5CA}" srcOrd="0" destOrd="0" presId="urn:microsoft.com/office/officeart/2009/3/layout/IncreasingArrowsProcess"/>
    <dgm:cxn modelId="{AF6480D3-6A53-734F-A686-E9FB9C04C1C7}" type="presOf" srcId="{25314953-301D-694E-A2CF-029752BE4CB9}" destId="{BC8B15FD-5416-5248-B3AD-D03461A48282}" srcOrd="0" destOrd="0" presId="urn:microsoft.com/office/officeart/2009/3/layout/IncreasingArrowsProcess"/>
    <dgm:cxn modelId="{EF8F5D08-6C7A-CC42-8A3A-DC906F526275}" type="presOf" srcId="{0C8F5AB5-BAF0-054E-82EE-8EE75B6EEFB4}" destId="{B54DD6C1-A475-DE44-8212-E0E817D5CD5A}" srcOrd="0" destOrd="0" presId="urn:microsoft.com/office/officeart/2009/3/layout/IncreasingArrowsProcess"/>
    <dgm:cxn modelId="{2464A248-A2F6-EA4A-902B-0364B708FCBB}" srcId="{4D1AAAC0-DB82-1942-80CB-056FBC96BF55}" destId="{D02DA2CF-7E11-F94F-8C46-970F3B23E24D}" srcOrd="1" destOrd="0" parTransId="{AA7183A2-008C-4A47-99BA-E8AFAFC096A6}" sibTransId="{BE8B04F6-5543-3047-B1D8-D704263B20E2}"/>
    <dgm:cxn modelId="{726DAFDA-A144-2849-8EAE-ED12373A9053}" srcId="{D02DA2CF-7E11-F94F-8C46-970F3B23E24D}" destId="{25314953-301D-694E-A2CF-029752BE4CB9}" srcOrd="0" destOrd="0" parTransId="{85D17EDC-4B86-7A49-B47E-3A07B30615A0}" sibTransId="{47A672EF-78A6-CB4F-979F-79C93539E64E}"/>
    <dgm:cxn modelId="{DF828F1D-AC3D-274C-A8DC-8A0D74AD83A4}" type="presParOf" srcId="{FE0B2CB7-29B1-3444-ADD7-48E78FDAED41}" destId="{0424EC00-D91D-B146-8AA5-213A66E8B805}" srcOrd="0" destOrd="0" presId="urn:microsoft.com/office/officeart/2009/3/layout/IncreasingArrowsProcess"/>
    <dgm:cxn modelId="{D36F488A-7EB1-E64F-89CD-5F75542BC1EC}" type="presParOf" srcId="{FE0B2CB7-29B1-3444-ADD7-48E78FDAED41}" destId="{0F807906-7336-EE41-853D-84C64EA47621}" srcOrd="1" destOrd="0" presId="urn:microsoft.com/office/officeart/2009/3/layout/IncreasingArrowsProcess"/>
    <dgm:cxn modelId="{D00630A8-6618-7249-92D4-AEA99AA50728}" type="presParOf" srcId="{FE0B2CB7-29B1-3444-ADD7-48E78FDAED41}" destId="{7E556F62-22FB-A346-8D18-BA5F174DD5CA}" srcOrd="2" destOrd="0" presId="urn:microsoft.com/office/officeart/2009/3/layout/IncreasingArrowsProcess"/>
    <dgm:cxn modelId="{142F5D04-213C-824E-BE6C-1D792DCEDE2C}" type="presParOf" srcId="{FE0B2CB7-29B1-3444-ADD7-48E78FDAED41}" destId="{BC8B15FD-5416-5248-B3AD-D03461A48282}" srcOrd="3" destOrd="0" presId="urn:microsoft.com/office/officeart/2009/3/layout/IncreasingArrowsProcess"/>
    <dgm:cxn modelId="{E1074D0F-2821-4F48-B0D7-838E350CD90B}" type="presParOf" srcId="{FE0B2CB7-29B1-3444-ADD7-48E78FDAED41}" destId="{51AA6487-51AD-CD46-B0D4-007AF3320E6F}" srcOrd="4" destOrd="0" presId="urn:microsoft.com/office/officeart/2009/3/layout/IncreasingArrowsProcess"/>
    <dgm:cxn modelId="{5E5AA088-DDF8-A046-AAD7-86C281895C78}" type="presParOf" srcId="{FE0B2CB7-29B1-3444-ADD7-48E78FDAED41}" destId="{B54DD6C1-A475-DE44-8212-E0E817D5CD5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833E5-2841-C540-B79D-BFB23563862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9261B-EFF3-424F-8DC9-D1B2753323B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zorgpad</a:t>
          </a:r>
          <a:endParaRPr lang="en-US" sz="2800" dirty="0">
            <a:solidFill>
              <a:schemeClr val="tx1"/>
            </a:solidFill>
          </a:endParaRPr>
        </a:p>
      </dgm:t>
    </dgm:pt>
    <dgm:pt modelId="{25967D3A-75DF-AC4D-B636-8980D7C0F38B}" type="parTrans" cxnId="{C2FBBFE0-0DAC-8C43-9F15-5F25A9A2FDF7}">
      <dgm:prSet/>
      <dgm:spPr/>
      <dgm:t>
        <a:bodyPr/>
        <a:lstStyle/>
        <a:p>
          <a:endParaRPr lang="en-US"/>
        </a:p>
      </dgm:t>
    </dgm:pt>
    <dgm:pt modelId="{82B4B54E-4A52-3C45-B89F-F992C333F836}" type="sibTrans" cxnId="{C2FBBFE0-0DAC-8C43-9F15-5F25A9A2FDF7}">
      <dgm:prSet/>
      <dgm:spPr/>
      <dgm:t>
        <a:bodyPr/>
        <a:lstStyle/>
        <a:p>
          <a:endParaRPr lang="en-US"/>
        </a:p>
      </dgm:t>
    </dgm:pt>
    <dgm:pt modelId="{F74748AA-F6D4-6E48-9E25-4E3A723E68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grijze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literatuur</a:t>
          </a:r>
          <a:endParaRPr lang="en-US" dirty="0">
            <a:solidFill>
              <a:schemeClr val="tx1"/>
            </a:solidFill>
          </a:endParaRPr>
        </a:p>
      </dgm:t>
    </dgm:pt>
    <dgm:pt modelId="{685012DA-9F23-2B43-A672-BC01C4BC769A}" type="parTrans" cxnId="{920A5F86-234C-EC4E-B731-B5F5A86E45E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BD46A7-545B-8C40-8367-CFAA24270B2E}" type="sibTrans" cxnId="{920A5F86-234C-EC4E-B731-B5F5A86E45EF}">
      <dgm:prSet/>
      <dgm:spPr/>
      <dgm:t>
        <a:bodyPr/>
        <a:lstStyle/>
        <a:p>
          <a:endParaRPr lang="en-US"/>
        </a:p>
      </dgm:t>
    </dgm:pt>
    <dgm:pt modelId="{F02663E6-1898-9741-B745-21D23FD3704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systematic review</a:t>
          </a:r>
          <a:endParaRPr lang="en-US" dirty="0">
            <a:solidFill>
              <a:schemeClr val="tx1"/>
            </a:solidFill>
          </a:endParaRPr>
        </a:p>
      </dgm:t>
    </dgm:pt>
    <dgm:pt modelId="{BF21986A-8BA2-174E-AEF7-0E66E549B7E9}" type="parTrans" cxnId="{596BB36E-11EC-7649-91B6-5BAA7DC4EAD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A35DD17-678B-A343-918F-31A3CFDCA026}" type="sibTrans" cxnId="{596BB36E-11EC-7649-91B6-5BAA7DC4EAD7}">
      <dgm:prSet/>
      <dgm:spPr/>
      <dgm:t>
        <a:bodyPr/>
        <a:lstStyle/>
        <a:p>
          <a:endParaRPr lang="en-US"/>
        </a:p>
      </dgm:t>
    </dgm:pt>
    <dgm:pt modelId="{C7652E4C-E811-7F47-BCC2-779D686B8AB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stakeholders</a:t>
          </a:r>
          <a:endParaRPr lang="en-US" dirty="0">
            <a:solidFill>
              <a:schemeClr val="tx1"/>
            </a:solidFill>
          </a:endParaRPr>
        </a:p>
      </dgm:t>
    </dgm:pt>
    <dgm:pt modelId="{F4FECB4E-994B-054A-81B8-8190F3E1EAF4}" type="parTrans" cxnId="{F449C7BF-660E-CC4F-A364-28DC5B6D18B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0111F60-CC73-D648-8AEA-70FFCE6373FF}" type="sibTrans" cxnId="{F449C7BF-660E-CC4F-A364-28DC5B6D18BD}">
      <dgm:prSet/>
      <dgm:spPr/>
      <dgm:t>
        <a:bodyPr/>
        <a:lstStyle/>
        <a:p>
          <a:endParaRPr lang="en-US"/>
        </a:p>
      </dgm:t>
    </dgm:pt>
    <dgm:pt modelId="{EF9ECDA4-AD8B-6043-B5C5-06C297622C9B}" type="pres">
      <dgm:prSet presAssocID="{1DB833E5-2841-C540-B79D-BFB2356386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371C1-F71D-FB42-9BF6-0EDAD2825D5D}" type="pres">
      <dgm:prSet presAssocID="{6E39261B-EFF3-424F-8DC9-D1B2753323BA}" presName="centerShape" presStyleLbl="node0" presStyleIdx="0" presStyleCnt="1"/>
      <dgm:spPr/>
      <dgm:t>
        <a:bodyPr/>
        <a:lstStyle/>
        <a:p>
          <a:endParaRPr lang="en-US"/>
        </a:p>
      </dgm:t>
    </dgm:pt>
    <dgm:pt modelId="{5C67D4DD-72F9-674B-A90D-4F3A05C30CAC}" type="pres">
      <dgm:prSet presAssocID="{685012DA-9F23-2B43-A672-BC01C4BC769A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E97D856-A5A2-124F-B3FA-09C06E6D6C32}" type="pres">
      <dgm:prSet presAssocID="{F74748AA-F6D4-6E48-9E25-4E3A723E68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27FF4-B698-B74E-87B7-46A88FB4EF96}" type="pres">
      <dgm:prSet presAssocID="{BF21986A-8BA2-174E-AEF7-0E66E549B7E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A8D9220-639B-304C-842A-D76CE4C9F764}" type="pres">
      <dgm:prSet presAssocID="{F02663E6-1898-9741-B745-21D23FD370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B73B7-6BA7-2646-935E-42E29D466362}" type="pres">
      <dgm:prSet presAssocID="{F4FECB4E-994B-054A-81B8-8190F3E1EAF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2AD1B10-0D30-0943-82B6-69AAF327C165}" type="pres">
      <dgm:prSet presAssocID="{C7652E4C-E811-7F47-BCC2-779D686B8A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7B88B-6514-444C-BE73-F1ECAF8BE351}" type="presOf" srcId="{F74748AA-F6D4-6E48-9E25-4E3A723E688C}" destId="{DE97D856-A5A2-124F-B3FA-09C06E6D6C32}" srcOrd="0" destOrd="0" presId="urn:microsoft.com/office/officeart/2005/8/layout/radial4"/>
    <dgm:cxn modelId="{834451A5-CF15-434F-94F7-7011DAF6B0A0}" type="presOf" srcId="{685012DA-9F23-2B43-A672-BC01C4BC769A}" destId="{5C67D4DD-72F9-674B-A90D-4F3A05C30CAC}" srcOrd="0" destOrd="0" presId="urn:microsoft.com/office/officeart/2005/8/layout/radial4"/>
    <dgm:cxn modelId="{0F18019D-E9E2-094F-BE7B-BA8B37398B41}" type="presOf" srcId="{6E39261B-EFF3-424F-8DC9-D1B2753323BA}" destId="{EA5371C1-F71D-FB42-9BF6-0EDAD2825D5D}" srcOrd="0" destOrd="0" presId="urn:microsoft.com/office/officeart/2005/8/layout/radial4"/>
    <dgm:cxn modelId="{82C51075-1296-9942-AFB1-3FB171293A3D}" type="presOf" srcId="{F4FECB4E-994B-054A-81B8-8190F3E1EAF4}" destId="{A17B73B7-6BA7-2646-935E-42E29D466362}" srcOrd="0" destOrd="0" presId="urn:microsoft.com/office/officeart/2005/8/layout/radial4"/>
    <dgm:cxn modelId="{AD24B5C3-2DF8-6F43-A36B-D48F4CEA94EF}" type="presOf" srcId="{1DB833E5-2841-C540-B79D-BFB235638626}" destId="{EF9ECDA4-AD8B-6043-B5C5-06C297622C9B}" srcOrd="0" destOrd="0" presId="urn:microsoft.com/office/officeart/2005/8/layout/radial4"/>
    <dgm:cxn modelId="{920A5F86-234C-EC4E-B731-B5F5A86E45EF}" srcId="{6E39261B-EFF3-424F-8DC9-D1B2753323BA}" destId="{F74748AA-F6D4-6E48-9E25-4E3A723E688C}" srcOrd="0" destOrd="0" parTransId="{685012DA-9F23-2B43-A672-BC01C4BC769A}" sibTransId="{F0BD46A7-545B-8C40-8367-CFAA24270B2E}"/>
    <dgm:cxn modelId="{2ED125E8-A681-DD41-8470-0B6A074591D7}" type="presOf" srcId="{BF21986A-8BA2-174E-AEF7-0E66E549B7E9}" destId="{33427FF4-B698-B74E-87B7-46A88FB4EF96}" srcOrd="0" destOrd="0" presId="urn:microsoft.com/office/officeart/2005/8/layout/radial4"/>
    <dgm:cxn modelId="{F449C7BF-660E-CC4F-A364-28DC5B6D18BD}" srcId="{6E39261B-EFF3-424F-8DC9-D1B2753323BA}" destId="{C7652E4C-E811-7F47-BCC2-779D686B8ABE}" srcOrd="2" destOrd="0" parTransId="{F4FECB4E-994B-054A-81B8-8190F3E1EAF4}" sibTransId="{E0111F60-CC73-D648-8AEA-70FFCE6373FF}"/>
    <dgm:cxn modelId="{C2FBBFE0-0DAC-8C43-9F15-5F25A9A2FDF7}" srcId="{1DB833E5-2841-C540-B79D-BFB235638626}" destId="{6E39261B-EFF3-424F-8DC9-D1B2753323BA}" srcOrd="0" destOrd="0" parTransId="{25967D3A-75DF-AC4D-B636-8980D7C0F38B}" sibTransId="{82B4B54E-4A52-3C45-B89F-F992C333F836}"/>
    <dgm:cxn modelId="{596BB36E-11EC-7649-91B6-5BAA7DC4EAD7}" srcId="{6E39261B-EFF3-424F-8DC9-D1B2753323BA}" destId="{F02663E6-1898-9741-B745-21D23FD3704A}" srcOrd="1" destOrd="0" parTransId="{BF21986A-8BA2-174E-AEF7-0E66E549B7E9}" sibTransId="{DA35DD17-678B-A343-918F-31A3CFDCA026}"/>
    <dgm:cxn modelId="{530556CF-DBA2-E04F-8013-B6C9FB0838BC}" type="presOf" srcId="{C7652E4C-E811-7F47-BCC2-779D686B8ABE}" destId="{C2AD1B10-0D30-0943-82B6-69AAF327C165}" srcOrd="0" destOrd="0" presId="urn:microsoft.com/office/officeart/2005/8/layout/radial4"/>
    <dgm:cxn modelId="{74DC39CC-232B-234E-AA12-9F49CFAA9C68}" type="presOf" srcId="{F02663E6-1898-9741-B745-21D23FD3704A}" destId="{4A8D9220-639B-304C-842A-D76CE4C9F764}" srcOrd="0" destOrd="0" presId="urn:microsoft.com/office/officeart/2005/8/layout/radial4"/>
    <dgm:cxn modelId="{842AB375-F4C9-CE47-A2F5-4BCDE18CC802}" type="presParOf" srcId="{EF9ECDA4-AD8B-6043-B5C5-06C297622C9B}" destId="{EA5371C1-F71D-FB42-9BF6-0EDAD2825D5D}" srcOrd="0" destOrd="0" presId="urn:microsoft.com/office/officeart/2005/8/layout/radial4"/>
    <dgm:cxn modelId="{EDEDE657-C7C7-1A4A-A4F3-F6BA31FEFB55}" type="presParOf" srcId="{EF9ECDA4-AD8B-6043-B5C5-06C297622C9B}" destId="{5C67D4DD-72F9-674B-A90D-4F3A05C30CAC}" srcOrd="1" destOrd="0" presId="urn:microsoft.com/office/officeart/2005/8/layout/radial4"/>
    <dgm:cxn modelId="{C53D30D9-5380-6F42-B2E7-3F7E71219916}" type="presParOf" srcId="{EF9ECDA4-AD8B-6043-B5C5-06C297622C9B}" destId="{DE97D856-A5A2-124F-B3FA-09C06E6D6C32}" srcOrd="2" destOrd="0" presId="urn:microsoft.com/office/officeart/2005/8/layout/radial4"/>
    <dgm:cxn modelId="{FBE96267-8374-D848-B87E-F903EF6AD7CD}" type="presParOf" srcId="{EF9ECDA4-AD8B-6043-B5C5-06C297622C9B}" destId="{33427FF4-B698-B74E-87B7-46A88FB4EF96}" srcOrd="3" destOrd="0" presId="urn:microsoft.com/office/officeart/2005/8/layout/radial4"/>
    <dgm:cxn modelId="{D2F4203F-346C-4746-B47A-A57F462E578A}" type="presParOf" srcId="{EF9ECDA4-AD8B-6043-B5C5-06C297622C9B}" destId="{4A8D9220-639B-304C-842A-D76CE4C9F764}" srcOrd="4" destOrd="0" presId="urn:microsoft.com/office/officeart/2005/8/layout/radial4"/>
    <dgm:cxn modelId="{19824338-1817-9B4C-8BCB-32AB1735EC2B}" type="presParOf" srcId="{EF9ECDA4-AD8B-6043-B5C5-06C297622C9B}" destId="{A17B73B7-6BA7-2646-935E-42E29D466362}" srcOrd="5" destOrd="0" presId="urn:microsoft.com/office/officeart/2005/8/layout/radial4"/>
    <dgm:cxn modelId="{524CE956-A79E-674A-9A26-BC6410F7A320}" type="presParOf" srcId="{EF9ECDA4-AD8B-6043-B5C5-06C297622C9B}" destId="{C2AD1B10-0D30-0943-82B6-69AAF327C1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833E5-2841-C540-B79D-BFB23563862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9261B-EFF3-424F-8DC9-D1B2753323B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zorgpad</a:t>
          </a:r>
          <a:endParaRPr lang="en-US" sz="2800" dirty="0">
            <a:solidFill>
              <a:schemeClr val="tx1"/>
            </a:solidFill>
          </a:endParaRPr>
        </a:p>
      </dgm:t>
    </dgm:pt>
    <dgm:pt modelId="{25967D3A-75DF-AC4D-B636-8980D7C0F38B}" type="parTrans" cxnId="{C2FBBFE0-0DAC-8C43-9F15-5F25A9A2FDF7}">
      <dgm:prSet/>
      <dgm:spPr/>
      <dgm:t>
        <a:bodyPr/>
        <a:lstStyle/>
        <a:p>
          <a:endParaRPr lang="en-US"/>
        </a:p>
      </dgm:t>
    </dgm:pt>
    <dgm:pt modelId="{82B4B54E-4A52-3C45-B89F-F992C333F836}" type="sibTrans" cxnId="{C2FBBFE0-0DAC-8C43-9F15-5F25A9A2FDF7}">
      <dgm:prSet/>
      <dgm:spPr/>
      <dgm:t>
        <a:bodyPr/>
        <a:lstStyle/>
        <a:p>
          <a:endParaRPr lang="en-US"/>
        </a:p>
      </dgm:t>
    </dgm:pt>
    <dgm:pt modelId="{F74748AA-F6D4-6E48-9E25-4E3A723E68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grijze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literatuur</a:t>
          </a:r>
          <a:endParaRPr lang="en-US" dirty="0">
            <a:solidFill>
              <a:schemeClr val="tx1"/>
            </a:solidFill>
          </a:endParaRPr>
        </a:p>
      </dgm:t>
    </dgm:pt>
    <dgm:pt modelId="{685012DA-9F23-2B43-A672-BC01C4BC769A}" type="parTrans" cxnId="{920A5F86-234C-EC4E-B731-B5F5A86E45E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BD46A7-545B-8C40-8367-CFAA24270B2E}" type="sibTrans" cxnId="{920A5F86-234C-EC4E-B731-B5F5A86E45EF}">
      <dgm:prSet/>
      <dgm:spPr/>
      <dgm:t>
        <a:bodyPr/>
        <a:lstStyle/>
        <a:p>
          <a:endParaRPr lang="en-US"/>
        </a:p>
      </dgm:t>
    </dgm:pt>
    <dgm:pt modelId="{F02663E6-1898-9741-B745-21D23FD3704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systematic review</a:t>
          </a:r>
          <a:endParaRPr lang="en-US" dirty="0">
            <a:solidFill>
              <a:schemeClr val="tx1"/>
            </a:solidFill>
          </a:endParaRPr>
        </a:p>
      </dgm:t>
    </dgm:pt>
    <dgm:pt modelId="{BF21986A-8BA2-174E-AEF7-0E66E549B7E9}" type="parTrans" cxnId="{596BB36E-11EC-7649-91B6-5BAA7DC4EAD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A35DD17-678B-A343-918F-31A3CFDCA026}" type="sibTrans" cxnId="{596BB36E-11EC-7649-91B6-5BAA7DC4EAD7}">
      <dgm:prSet/>
      <dgm:spPr/>
      <dgm:t>
        <a:bodyPr/>
        <a:lstStyle/>
        <a:p>
          <a:endParaRPr lang="en-US"/>
        </a:p>
      </dgm:t>
    </dgm:pt>
    <dgm:pt modelId="{C7652E4C-E811-7F47-BCC2-779D686B8AB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stakeholders</a:t>
          </a:r>
          <a:endParaRPr lang="en-US" dirty="0">
            <a:solidFill>
              <a:schemeClr val="tx1"/>
            </a:solidFill>
          </a:endParaRPr>
        </a:p>
      </dgm:t>
    </dgm:pt>
    <dgm:pt modelId="{F4FECB4E-994B-054A-81B8-8190F3E1EAF4}" type="parTrans" cxnId="{F449C7BF-660E-CC4F-A364-28DC5B6D18B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0111F60-CC73-D648-8AEA-70FFCE6373FF}" type="sibTrans" cxnId="{F449C7BF-660E-CC4F-A364-28DC5B6D18BD}">
      <dgm:prSet/>
      <dgm:spPr/>
      <dgm:t>
        <a:bodyPr/>
        <a:lstStyle/>
        <a:p>
          <a:endParaRPr lang="en-US"/>
        </a:p>
      </dgm:t>
    </dgm:pt>
    <dgm:pt modelId="{EF9ECDA4-AD8B-6043-B5C5-06C297622C9B}" type="pres">
      <dgm:prSet presAssocID="{1DB833E5-2841-C540-B79D-BFB2356386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371C1-F71D-FB42-9BF6-0EDAD2825D5D}" type="pres">
      <dgm:prSet presAssocID="{6E39261B-EFF3-424F-8DC9-D1B2753323BA}" presName="centerShape" presStyleLbl="node0" presStyleIdx="0" presStyleCnt="1"/>
      <dgm:spPr/>
      <dgm:t>
        <a:bodyPr/>
        <a:lstStyle/>
        <a:p>
          <a:endParaRPr lang="en-US"/>
        </a:p>
      </dgm:t>
    </dgm:pt>
    <dgm:pt modelId="{5C67D4DD-72F9-674B-A90D-4F3A05C30CAC}" type="pres">
      <dgm:prSet presAssocID="{685012DA-9F23-2B43-A672-BC01C4BC769A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E97D856-A5A2-124F-B3FA-09C06E6D6C32}" type="pres">
      <dgm:prSet presAssocID="{F74748AA-F6D4-6E48-9E25-4E3A723E68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27FF4-B698-B74E-87B7-46A88FB4EF96}" type="pres">
      <dgm:prSet presAssocID="{BF21986A-8BA2-174E-AEF7-0E66E549B7E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A8D9220-639B-304C-842A-D76CE4C9F764}" type="pres">
      <dgm:prSet presAssocID="{F02663E6-1898-9741-B745-21D23FD370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B73B7-6BA7-2646-935E-42E29D466362}" type="pres">
      <dgm:prSet presAssocID="{F4FECB4E-994B-054A-81B8-8190F3E1EAF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2AD1B10-0D30-0943-82B6-69AAF327C165}" type="pres">
      <dgm:prSet presAssocID="{C7652E4C-E811-7F47-BCC2-779D686B8A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ED13C-754B-BF42-8012-5C8F0695F4F3}" type="presOf" srcId="{F4FECB4E-994B-054A-81B8-8190F3E1EAF4}" destId="{A17B73B7-6BA7-2646-935E-42E29D466362}" srcOrd="0" destOrd="0" presId="urn:microsoft.com/office/officeart/2005/8/layout/radial4"/>
    <dgm:cxn modelId="{7CBDF849-FE36-BD46-AF7C-E3D2EE084DA8}" type="presOf" srcId="{C7652E4C-E811-7F47-BCC2-779D686B8ABE}" destId="{C2AD1B10-0D30-0943-82B6-69AAF327C165}" srcOrd="0" destOrd="0" presId="urn:microsoft.com/office/officeart/2005/8/layout/radial4"/>
    <dgm:cxn modelId="{F449C7BF-660E-CC4F-A364-28DC5B6D18BD}" srcId="{6E39261B-EFF3-424F-8DC9-D1B2753323BA}" destId="{C7652E4C-E811-7F47-BCC2-779D686B8ABE}" srcOrd="2" destOrd="0" parTransId="{F4FECB4E-994B-054A-81B8-8190F3E1EAF4}" sibTransId="{E0111F60-CC73-D648-8AEA-70FFCE6373FF}"/>
    <dgm:cxn modelId="{16CD9B28-F0E0-2C42-9DF0-33698FE4B43D}" type="presOf" srcId="{F02663E6-1898-9741-B745-21D23FD3704A}" destId="{4A8D9220-639B-304C-842A-D76CE4C9F764}" srcOrd="0" destOrd="0" presId="urn:microsoft.com/office/officeart/2005/8/layout/radial4"/>
    <dgm:cxn modelId="{E50FB4A6-B191-474E-99FD-99755FA0B945}" type="presOf" srcId="{BF21986A-8BA2-174E-AEF7-0E66E549B7E9}" destId="{33427FF4-B698-B74E-87B7-46A88FB4EF96}" srcOrd="0" destOrd="0" presId="urn:microsoft.com/office/officeart/2005/8/layout/radial4"/>
    <dgm:cxn modelId="{596BB36E-11EC-7649-91B6-5BAA7DC4EAD7}" srcId="{6E39261B-EFF3-424F-8DC9-D1B2753323BA}" destId="{F02663E6-1898-9741-B745-21D23FD3704A}" srcOrd="1" destOrd="0" parTransId="{BF21986A-8BA2-174E-AEF7-0E66E549B7E9}" sibTransId="{DA35DD17-678B-A343-918F-31A3CFDCA026}"/>
    <dgm:cxn modelId="{920A5F86-234C-EC4E-B731-B5F5A86E45EF}" srcId="{6E39261B-EFF3-424F-8DC9-D1B2753323BA}" destId="{F74748AA-F6D4-6E48-9E25-4E3A723E688C}" srcOrd="0" destOrd="0" parTransId="{685012DA-9F23-2B43-A672-BC01C4BC769A}" sibTransId="{F0BD46A7-545B-8C40-8367-CFAA24270B2E}"/>
    <dgm:cxn modelId="{B25166FA-BE48-4649-BAA8-C8893C5873D9}" type="presOf" srcId="{1DB833E5-2841-C540-B79D-BFB235638626}" destId="{EF9ECDA4-AD8B-6043-B5C5-06C297622C9B}" srcOrd="0" destOrd="0" presId="urn:microsoft.com/office/officeart/2005/8/layout/radial4"/>
    <dgm:cxn modelId="{EC73C193-9F41-364D-8667-0F9D45388B94}" type="presOf" srcId="{F74748AA-F6D4-6E48-9E25-4E3A723E688C}" destId="{DE97D856-A5A2-124F-B3FA-09C06E6D6C32}" srcOrd="0" destOrd="0" presId="urn:microsoft.com/office/officeart/2005/8/layout/radial4"/>
    <dgm:cxn modelId="{95D6A4AD-F572-BA4D-B345-649958FC77C0}" type="presOf" srcId="{685012DA-9F23-2B43-A672-BC01C4BC769A}" destId="{5C67D4DD-72F9-674B-A90D-4F3A05C30CAC}" srcOrd="0" destOrd="0" presId="urn:microsoft.com/office/officeart/2005/8/layout/radial4"/>
    <dgm:cxn modelId="{C57CFF3F-F545-0748-A50B-6526E9C91028}" type="presOf" srcId="{6E39261B-EFF3-424F-8DC9-D1B2753323BA}" destId="{EA5371C1-F71D-FB42-9BF6-0EDAD2825D5D}" srcOrd="0" destOrd="0" presId="urn:microsoft.com/office/officeart/2005/8/layout/radial4"/>
    <dgm:cxn modelId="{C2FBBFE0-0DAC-8C43-9F15-5F25A9A2FDF7}" srcId="{1DB833E5-2841-C540-B79D-BFB235638626}" destId="{6E39261B-EFF3-424F-8DC9-D1B2753323BA}" srcOrd="0" destOrd="0" parTransId="{25967D3A-75DF-AC4D-B636-8980D7C0F38B}" sibTransId="{82B4B54E-4A52-3C45-B89F-F992C333F836}"/>
    <dgm:cxn modelId="{F5E3A9F8-F2C4-794C-BFA9-128EE1BF8240}" type="presParOf" srcId="{EF9ECDA4-AD8B-6043-B5C5-06C297622C9B}" destId="{EA5371C1-F71D-FB42-9BF6-0EDAD2825D5D}" srcOrd="0" destOrd="0" presId="urn:microsoft.com/office/officeart/2005/8/layout/radial4"/>
    <dgm:cxn modelId="{8B96B668-BC95-DB4D-961A-990B2E45FEB4}" type="presParOf" srcId="{EF9ECDA4-AD8B-6043-B5C5-06C297622C9B}" destId="{5C67D4DD-72F9-674B-A90D-4F3A05C30CAC}" srcOrd="1" destOrd="0" presId="urn:microsoft.com/office/officeart/2005/8/layout/radial4"/>
    <dgm:cxn modelId="{A7B82D37-AB31-BA4A-B15D-C7C249417FB8}" type="presParOf" srcId="{EF9ECDA4-AD8B-6043-B5C5-06C297622C9B}" destId="{DE97D856-A5A2-124F-B3FA-09C06E6D6C32}" srcOrd="2" destOrd="0" presId="urn:microsoft.com/office/officeart/2005/8/layout/radial4"/>
    <dgm:cxn modelId="{4D108696-CDCA-BE43-AEFA-808823CEE962}" type="presParOf" srcId="{EF9ECDA4-AD8B-6043-B5C5-06C297622C9B}" destId="{33427FF4-B698-B74E-87B7-46A88FB4EF96}" srcOrd="3" destOrd="0" presId="urn:microsoft.com/office/officeart/2005/8/layout/radial4"/>
    <dgm:cxn modelId="{F901D325-BC13-A742-84D4-4E6B59D4E2C1}" type="presParOf" srcId="{EF9ECDA4-AD8B-6043-B5C5-06C297622C9B}" destId="{4A8D9220-639B-304C-842A-D76CE4C9F764}" srcOrd="4" destOrd="0" presId="urn:microsoft.com/office/officeart/2005/8/layout/radial4"/>
    <dgm:cxn modelId="{AC10D24E-8A86-0C4D-9B4E-DDB261E03B29}" type="presParOf" srcId="{EF9ECDA4-AD8B-6043-B5C5-06C297622C9B}" destId="{A17B73B7-6BA7-2646-935E-42E29D466362}" srcOrd="5" destOrd="0" presId="urn:microsoft.com/office/officeart/2005/8/layout/radial4"/>
    <dgm:cxn modelId="{6809899A-F34C-E84C-8583-947E33428445}" type="presParOf" srcId="{EF9ECDA4-AD8B-6043-B5C5-06C297622C9B}" destId="{C2AD1B10-0D30-0943-82B6-69AAF327C1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833E5-2841-C540-B79D-BFB23563862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9261B-EFF3-424F-8DC9-D1B2753323B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zorgpad</a:t>
          </a:r>
          <a:endParaRPr lang="en-US" sz="2800" dirty="0">
            <a:solidFill>
              <a:schemeClr val="tx1"/>
            </a:solidFill>
          </a:endParaRPr>
        </a:p>
      </dgm:t>
    </dgm:pt>
    <dgm:pt modelId="{25967D3A-75DF-AC4D-B636-8980D7C0F38B}" type="parTrans" cxnId="{C2FBBFE0-0DAC-8C43-9F15-5F25A9A2FDF7}">
      <dgm:prSet/>
      <dgm:spPr/>
      <dgm:t>
        <a:bodyPr/>
        <a:lstStyle/>
        <a:p>
          <a:endParaRPr lang="en-US"/>
        </a:p>
      </dgm:t>
    </dgm:pt>
    <dgm:pt modelId="{82B4B54E-4A52-3C45-B89F-F992C333F836}" type="sibTrans" cxnId="{C2FBBFE0-0DAC-8C43-9F15-5F25A9A2FDF7}">
      <dgm:prSet/>
      <dgm:spPr/>
      <dgm:t>
        <a:bodyPr/>
        <a:lstStyle/>
        <a:p>
          <a:endParaRPr lang="en-US"/>
        </a:p>
      </dgm:t>
    </dgm:pt>
    <dgm:pt modelId="{F74748AA-F6D4-6E48-9E25-4E3A723E68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grijze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literatuur</a:t>
          </a:r>
          <a:endParaRPr lang="en-US" dirty="0">
            <a:solidFill>
              <a:schemeClr val="tx1"/>
            </a:solidFill>
          </a:endParaRPr>
        </a:p>
      </dgm:t>
    </dgm:pt>
    <dgm:pt modelId="{685012DA-9F23-2B43-A672-BC01C4BC769A}" type="parTrans" cxnId="{920A5F86-234C-EC4E-B731-B5F5A86E45E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BD46A7-545B-8C40-8367-CFAA24270B2E}" type="sibTrans" cxnId="{920A5F86-234C-EC4E-B731-B5F5A86E45EF}">
      <dgm:prSet/>
      <dgm:spPr/>
      <dgm:t>
        <a:bodyPr/>
        <a:lstStyle/>
        <a:p>
          <a:endParaRPr lang="en-US"/>
        </a:p>
      </dgm:t>
    </dgm:pt>
    <dgm:pt modelId="{F02663E6-1898-9741-B745-21D23FD3704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systematic review</a:t>
          </a:r>
          <a:endParaRPr lang="en-US" dirty="0">
            <a:solidFill>
              <a:schemeClr val="tx1"/>
            </a:solidFill>
          </a:endParaRPr>
        </a:p>
      </dgm:t>
    </dgm:pt>
    <dgm:pt modelId="{BF21986A-8BA2-174E-AEF7-0E66E549B7E9}" type="parTrans" cxnId="{596BB36E-11EC-7649-91B6-5BAA7DC4EAD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A35DD17-678B-A343-918F-31A3CFDCA026}" type="sibTrans" cxnId="{596BB36E-11EC-7649-91B6-5BAA7DC4EAD7}">
      <dgm:prSet/>
      <dgm:spPr/>
      <dgm:t>
        <a:bodyPr/>
        <a:lstStyle/>
        <a:p>
          <a:endParaRPr lang="en-US"/>
        </a:p>
      </dgm:t>
    </dgm:pt>
    <dgm:pt modelId="{C7652E4C-E811-7F47-BCC2-779D686B8AB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stakeholders</a:t>
          </a:r>
          <a:endParaRPr lang="en-US" dirty="0">
            <a:solidFill>
              <a:schemeClr val="tx1"/>
            </a:solidFill>
          </a:endParaRPr>
        </a:p>
      </dgm:t>
    </dgm:pt>
    <dgm:pt modelId="{F4FECB4E-994B-054A-81B8-8190F3E1EAF4}" type="parTrans" cxnId="{F449C7BF-660E-CC4F-A364-28DC5B6D18B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0111F60-CC73-D648-8AEA-70FFCE6373FF}" type="sibTrans" cxnId="{F449C7BF-660E-CC4F-A364-28DC5B6D18BD}">
      <dgm:prSet/>
      <dgm:spPr/>
      <dgm:t>
        <a:bodyPr/>
        <a:lstStyle/>
        <a:p>
          <a:endParaRPr lang="en-US"/>
        </a:p>
      </dgm:t>
    </dgm:pt>
    <dgm:pt modelId="{EF9ECDA4-AD8B-6043-B5C5-06C297622C9B}" type="pres">
      <dgm:prSet presAssocID="{1DB833E5-2841-C540-B79D-BFB2356386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371C1-F71D-FB42-9BF6-0EDAD2825D5D}" type="pres">
      <dgm:prSet presAssocID="{6E39261B-EFF3-424F-8DC9-D1B2753323BA}" presName="centerShape" presStyleLbl="node0" presStyleIdx="0" presStyleCnt="1"/>
      <dgm:spPr/>
      <dgm:t>
        <a:bodyPr/>
        <a:lstStyle/>
        <a:p>
          <a:endParaRPr lang="en-US"/>
        </a:p>
      </dgm:t>
    </dgm:pt>
    <dgm:pt modelId="{5C67D4DD-72F9-674B-A90D-4F3A05C30CAC}" type="pres">
      <dgm:prSet presAssocID="{685012DA-9F23-2B43-A672-BC01C4BC769A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E97D856-A5A2-124F-B3FA-09C06E6D6C32}" type="pres">
      <dgm:prSet presAssocID="{F74748AA-F6D4-6E48-9E25-4E3A723E68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27FF4-B698-B74E-87B7-46A88FB4EF96}" type="pres">
      <dgm:prSet presAssocID="{BF21986A-8BA2-174E-AEF7-0E66E549B7E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A8D9220-639B-304C-842A-D76CE4C9F764}" type="pres">
      <dgm:prSet presAssocID="{F02663E6-1898-9741-B745-21D23FD370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B73B7-6BA7-2646-935E-42E29D466362}" type="pres">
      <dgm:prSet presAssocID="{F4FECB4E-994B-054A-81B8-8190F3E1EAF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2AD1B10-0D30-0943-82B6-69AAF327C165}" type="pres">
      <dgm:prSet presAssocID="{C7652E4C-E811-7F47-BCC2-779D686B8A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81E16-7F71-914C-A94B-B0E692D0498E}" type="presOf" srcId="{F4FECB4E-994B-054A-81B8-8190F3E1EAF4}" destId="{A17B73B7-6BA7-2646-935E-42E29D466362}" srcOrd="0" destOrd="0" presId="urn:microsoft.com/office/officeart/2005/8/layout/radial4"/>
    <dgm:cxn modelId="{F449C7BF-660E-CC4F-A364-28DC5B6D18BD}" srcId="{6E39261B-EFF3-424F-8DC9-D1B2753323BA}" destId="{C7652E4C-E811-7F47-BCC2-779D686B8ABE}" srcOrd="2" destOrd="0" parTransId="{F4FECB4E-994B-054A-81B8-8190F3E1EAF4}" sibTransId="{E0111F60-CC73-D648-8AEA-70FFCE6373FF}"/>
    <dgm:cxn modelId="{920A5F86-234C-EC4E-B731-B5F5A86E45EF}" srcId="{6E39261B-EFF3-424F-8DC9-D1B2753323BA}" destId="{F74748AA-F6D4-6E48-9E25-4E3A723E688C}" srcOrd="0" destOrd="0" parTransId="{685012DA-9F23-2B43-A672-BC01C4BC769A}" sibTransId="{F0BD46A7-545B-8C40-8367-CFAA24270B2E}"/>
    <dgm:cxn modelId="{8615C126-6CB2-404E-80AE-33EC7808C371}" type="presOf" srcId="{6E39261B-EFF3-424F-8DC9-D1B2753323BA}" destId="{EA5371C1-F71D-FB42-9BF6-0EDAD2825D5D}" srcOrd="0" destOrd="0" presId="urn:microsoft.com/office/officeart/2005/8/layout/radial4"/>
    <dgm:cxn modelId="{596BB36E-11EC-7649-91B6-5BAA7DC4EAD7}" srcId="{6E39261B-EFF3-424F-8DC9-D1B2753323BA}" destId="{F02663E6-1898-9741-B745-21D23FD3704A}" srcOrd="1" destOrd="0" parTransId="{BF21986A-8BA2-174E-AEF7-0E66E549B7E9}" sibTransId="{DA35DD17-678B-A343-918F-31A3CFDCA026}"/>
    <dgm:cxn modelId="{4493B9AB-323F-C04F-91C8-4B1971CB4251}" type="presOf" srcId="{F74748AA-F6D4-6E48-9E25-4E3A723E688C}" destId="{DE97D856-A5A2-124F-B3FA-09C06E6D6C32}" srcOrd="0" destOrd="0" presId="urn:microsoft.com/office/officeart/2005/8/layout/radial4"/>
    <dgm:cxn modelId="{A45C0DDE-BF30-BA46-9D00-ABEC03C193D5}" type="presOf" srcId="{F02663E6-1898-9741-B745-21D23FD3704A}" destId="{4A8D9220-639B-304C-842A-D76CE4C9F764}" srcOrd="0" destOrd="0" presId="urn:microsoft.com/office/officeart/2005/8/layout/radial4"/>
    <dgm:cxn modelId="{F8B4A520-6984-A84C-B6BF-BE88BB605433}" type="presOf" srcId="{1DB833E5-2841-C540-B79D-BFB235638626}" destId="{EF9ECDA4-AD8B-6043-B5C5-06C297622C9B}" srcOrd="0" destOrd="0" presId="urn:microsoft.com/office/officeart/2005/8/layout/radial4"/>
    <dgm:cxn modelId="{66AFDD6F-ECD5-3447-BFB9-14F1DA34389D}" type="presOf" srcId="{C7652E4C-E811-7F47-BCC2-779D686B8ABE}" destId="{C2AD1B10-0D30-0943-82B6-69AAF327C165}" srcOrd="0" destOrd="0" presId="urn:microsoft.com/office/officeart/2005/8/layout/radial4"/>
    <dgm:cxn modelId="{E5073E14-6BFA-BB43-BD72-59777A09F6EF}" type="presOf" srcId="{BF21986A-8BA2-174E-AEF7-0E66E549B7E9}" destId="{33427FF4-B698-B74E-87B7-46A88FB4EF96}" srcOrd="0" destOrd="0" presId="urn:microsoft.com/office/officeart/2005/8/layout/radial4"/>
    <dgm:cxn modelId="{C2FBBFE0-0DAC-8C43-9F15-5F25A9A2FDF7}" srcId="{1DB833E5-2841-C540-B79D-BFB235638626}" destId="{6E39261B-EFF3-424F-8DC9-D1B2753323BA}" srcOrd="0" destOrd="0" parTransId="{25967D3A-75DF-AC4D-B636-8980D7C0F38B}" sibTransId="{82B4B54E-4A52-3C45-B89F-F992C333F836}"/>
    <dgm:cxn modelId="{201C9116-B3F6-BD4E-A4F7-B150BB1FDA0D}" type="presOf" srcId="{685012DA-9F23-2B43-A672-BC01C4BC769A}" destId="{5C67D4DD-72F9-674B-A90D-4F3A05C30CAC}" srcOrd="0" destOrd="0" presId="urn:microsoft.com/office/officeart/2005/8/layout/radial4"/>
    <dgm:cxn modelId="{F51EAE16-6EF4-E44A-BB52-C5024C4CCC3D}" type="presParOf" srcId="{EF9ECDA4-AD8B-6043-B5C5-06C297622C9B}" destId="{EA5371C1-F71D-FB42-9BF6-0EDAD2825D5D}" srcOrd="0" destOrd="0" presId="urn:microsoft.com/office/officeart/2005/8/layout/radial4"/>
    <dgm:cxn modelId="{762D55FD-AE0D-6048-9A24-F6C8E84C9483}" type="presParOf" srcId="{EF9ECDA4-AD8B-6043-B5C5-06C297622C9B}" destId="{5C67D4DD-72F9-674B-A90D-4F3A05C30CAC}" srcOrd="1" destOrd="0" presId="urn:microsoft.com/office/officeart/2005/8/layout/radial4"/>
    <dgm:cxn modelId="{3B722364-99E8-BC43-B014-DB063490370F}" type="presParOf" srcId="{EF9ECDA4-AD8B-6043-B5C5-06C297622C9B}" destId="{DE97D856-A5A2-124F-B3FA-09C06E6D6C32}" srcOrd="2" destOrd="0" presId="urn:microsoft.com/office/officeart/2005/8/layout/radial4"/>
    <dgm:cxn modelId="{8B347DAE-B025-3E4A-A543-1B8104706909}" type="presParOf" srcId="{EF9ECDA4-AD8B-6043-B5C5-06C297622C9B}" destId="{33427FF4-B698-B74E-87B7-46A88FB4EF96}" srcOrd="3" destOrd="0" presId="urn:microsoft.com/office/officeart/2005/8/layout/radial4"/>
    <dgm:cxn modelId="{2FB32062-E033-834B-9777-BECC909B8128}" type="presParOf" srcId="{EF9ECDA4-AD8B-6043-B5C5-06C297622C9B}" destId="{4A8D9220-639B-304C-842A-D76CE4C9F764}" srcOrd="4" destOrd="0" presId="urn:microsoft.com/office/officeart/2005/8/layout/radial4"/>
    <dgm:cxn modelId="{BB3C4E47-A54E-0F41-9EA4-C4B06E309AAB}" type="presParOf" srcId="{EF9ECDA4-AD8B-6043-B5C5-06C297622C9B}" destId="{A17B73B7-6BA7-2646-935E-42E29D466362}" srcOrd="5" destOrd="0" presId="urn:microsoft.com/office/officeart/2005/8/layout/radial4"/>
    <dgm:cxn modelId="{6D234D1C-2046-2B4C-9556-0FAFEC7FB9A2}" type="presParOf" srcId="{EF9ECDA4-AD8B-6043-B5C5-06C297622C9B}" destId="{C2AD1B10-0D30-0943-82B6-69AAF327C1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B833E5-2841-C540-B79D-BFB23563862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9261B-EFF3-424F-8DC9-D1B2753323B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zorgpad</a:t>
          </a:r>
          <a:endParaRPr lang="en-US" sz="2800" dirty="0">
            <a:solidFill>
              <a:schemeClr val="tx1"/>
            </a:solidFill>
          </a:endParaRPr>
        </a:p>
      </dgm:t>
    </dgm:pt>
    <dgm:pt modelId="{25967D3A-75DF-AC4D-B636-8980D7C0F38B}" type="parTrans" cxnId="{C2FBBFE0-0DAC-8C43-9F15-5F25A9A2FDF7}">
      <dgm:prSet/>
      <dgm:spPr/>
      <dgm:t>
        <a:bodyPr/>
        <a:lstStyle/>
        <a:p>
          <a:endParaRPr lang="en-US"/>
        </a:p>
      </dgm:t>
    </dgm:pt>
    <dgm:pt modelId="{82B4B54E-4A52-3C45-B89F-F992C333F836}" type="sibTrans" cxnId="{C2FBBFE0-0DAC-8C43-9F15-5F25A9A2FDF7}">
      <dgm:prSet/>
      <dgm:spPr/>
      <dgm:t>
        <a:bodyPr/>
        <a:lstStyle/>
        <a:p>
          <a:endParaRPr lang="en-US"/>
        </a:p>
      </dgm:t>
    </dgm:pt>
    <dgm:pt modelId="{F74748AA-F6D4-6E48-9E25-4E3A723E68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grijze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literatuur</a:t>
          </a:r>
          <a:endParaRPr lang="en-US" dirty="0">
            <a:solidFill>
              <a:schemeClr val="tx1"/>
            </a:solidFill>
          </a:endParaRPr>
        </a:p>
      </dgm:t>
    </dgm:pt>
    <dgm:pt modelId="{685012DA-9F23-2B43-A672-BC01C4BC769A}" type="parTrans" cxnId="{920A5F86-234C-EC4E-B731-B5F5A86E45E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BD46A7-545B-8C40-8367-CFAA24270B2E}" type="sibTrans" cxnId="{920A5F86-234C-EC4E-B731-B5F5A86E45EF}">
      <dgm:prSet/>
      <dgm:spPr/>
      <dgm:t>
        <a:bodyPr/>
        <a:lstStyle/>
        <a:p>
          <a:endParaRPr lang="en-US"/>
        </a:p>
      </dgm:t>
    </dgm:pt>
    <dgm:pt modelId="{F02663E6-1898-9741-B745-21D23FD3704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systematic review</a:t>
          </a:r>
          <a:endParaRPr lang="en-US" dirty="0">
            <a:solidFill>
              <a:schemeClr val="tx1"/>
            </a:solidFill>
          </a:endParaRPr>
        </a:p>
      </dgm:t>
    </dgm:pt>
    <dgm:pt modelId="{BF21986A-8BA2-174E-AEF7-0E66E549B7E9}" type="parTrans" cxnId="{596BB36E-11EC-7649-91B6-5BAA7DC4EAD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A35DD17-678B-A343-918F-31A3CFDCA026}" type="sibTrans" cxnId="{596BB36E-11EC-7649-91B6-5BAA7DC4EAD7}">
      <dgm:prSet/>
      <dgm:spPr/>
      <dgm:t>
        <a:bodyPr/>
        <a:lstStyle/>
        <a:p>
          <a:endParaRPr lang="en-US"/>
        </a:p>
      </dgm:t>
    </dgm:pt>
    <dgm:pt modelId="{C7652E4C-E811-7F47-BCC2-779D686B8AB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stakeholders</a:t>
          </a:r>
          <a:endParaRPr lang="en-US" dirty="0">
            <a:solidFill>
              <a:schemeClr val="tx1"/>
            </a:solidFill>
          </a:endParaRPr>
        </a:p>
      </dgm:t>
    </dgm:pt>
    <dgm:pt modelId="{F4FECB4E-994B-054A-81B8-8190F3E1EAF4}" type="parTrans" cxnId="{F449C7BF-660E-CC4F-A364-28DC5B6D18B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0111F60-CC73-D648-8AEA-70FFCE6373FF}" type="sibTrans" cxnId="{F449C7BF-660E-CC4F-A364-28DC5B6D18BD}">
      <dgm:prSet/>
      <dgm:spPr/>
      <dgm:t>
        <a:bodyPr/>
        <a:lstStyle/>
        <a:p>
          <a:endParaRPr lang="en-US"/>
        </a:p>
      </dgm:t>
    </dgm:pt>
    <dgm:pt modelId="{EF9ECDA4-AD8B-6043-B5C5-06C297622C9B}" type="pres">
      <dgm:prSet presAssocID="{1DB833E5-2841-C540-B79D-BFB2356386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371C1-F71D-FB42-9BF6-0EDAD2825D5D}" type="pres">
      <dgm:prSet presAssocID="{6E39261B-EFF3-424F-8DC9-D1B2753323BA}" presName="centerShape" presStyleLbl="node0" presStyleIdx="0" presStyleCnt="1"/>
      <dgm:spPr/>
      <dgm:t>
        <a:bodyPr/>
        <a:lstStyle/>
        <a:p>
          <a:endParaRPr lang="en-US"/>
        </a:p>
      </dgm:t>
    </dgm:pt>
    <dgm:pt modelId="{5C67D4DD-72F9-674B-A90D-4F3A05C30CAC}" type="pres">
      <dgm:prSet presAssocID="{685012DA-9F23-2B43-A672-BC01C4BC769A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E97D856-A5A2-124F-B3FA-09C06E6D6C32}" type="pres">
      <dgm:prSet presAssocID="{F74748AA-F6D4-6E48-9E25-4E3A723E68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27FF4-B698-B74E-87B7-46A88FB4EF96}" type="pres">
      <dgm:prSet presAssocID="{BF21986A-8BA2-174E-AEF7-0E66E549B7E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A8D9220-639B-304C-842A-D76CE4C9F764}" type="pres">
      <dgm:prSet presAssocID="{F02663E6-1898-9741-B745-21D23FD370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B73B7-6BA7-2646-935E-42E29D466362}" type="pres">
      <dgm:prSet presAssocID="{F4FECB4E-994B-054A-81B8-8190F3E1EAF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2AD1B10-0D30-0943-82B6-69AAF327C165}" type="pres">
      <dgm:prSet presAssocID="{C7652E4C-E811-7F47-BCC2-779D686B8A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DA796-B659-BF49-AE84-17588B30DA82}" type="presOf" srcId="{6E39261B-EFF3-424F-8DC9-D1B2753323BA}" destId="{EA5371C1-F71D-FB42-9BF6-0EDAD2825D5D}" srcOrd="0" destOrd="0" presId="urn:microsoft.com/office/officeart/2005/8/layout/radial4"/>
    <dgm:cxn modelId="{69AD41E5-E246-174E-B413-BD9C32D58716}" type="presOf" srcId="{685012DA-9F23-2B43-A672-BC01C4BC769A}" destId="{5C67D4DD-72F9-674B-A90D-4F3A05C30CAC}" srcOrd="0" destOrd="0" presId="urn:microsoft.com/office/officeart/2005/8/layout/radial4"/>
    <dgm:cxn modelId="{CA0CB32B-27CE-7345-AD41-6909E4830C36}" type="presOf" srcId="{1DB833E5-2841-C540-B79D-BFB235638626}" destId="{EF9ECDA4-AD8B-6043-B5C5-06C297622C9B}" srcOrd="0" destOrd="0" presId="urn:microsoft.com/office/officeart/2005/8/layout/radial4"/>
    <dgm:cxn modelId="{D47252CA-0A18-F84A-BB6F-1FF01D2180B0}" type="presOf" srcId="{F74748AA-F6D4-6E48-9E25-4E3A723E688C}" destId="{DE97D856-A5A2-124F-B3FA-09C06E6D6C32}" srcOrd="0" destOrd="0" presId="urn:microsoft.com/office/officeart/2005/8/layout/radial4"/>
    <dgm:cxn modelId="{E4833AB7-3FF5-004F-B8F9-B3412544AD22}" type="presOf" srcId="{C7652E4C-E811-7F47-BCC2-779D686B8ABE}" destId="{C2AD1B10-0D30-0943-82B6-69AAF327C165}" srcOrd="0" destOrd="0" presId="urn:microsoft.com/office/officeart/2005/8/layout/radial4"/>
    <dgm:cxn modelId="{F449C7BF-660E-CC4F-A364-28DC5B6D18BD}" srcId="{6E39261B-EFF3-424F-8DC9-D1B2753323BA}" destId="{C7652E4C-E811-7F47-BCC2-779D686B8ABE}" srcOrd="2" destOrd="0" parTransId="{F4FECB4E-994B-054A-81B8-8190F3E1EAF4}" sibTransId="{E0111F60-CC73-D648-8AEA-70FFCE6373FF}"/>
    <dgm:cxn modelId="{920A5F86-234C-EC4E-B731-B5F5A86E45EF}" srcId="{6E39261B-EFF3-424F-8DC9-D1B2753323BA}" destId="{F74748AA-F6D4-6E48-9E25-4E3A723E688C}" srcOrd="0" destOrd="0" parTransId="{685012DA-9F23-2B43-A672-BC01C4BC769A}" sibTransId="{F0BD46A7-545B-8C40-8367-CFAA24270B2E}"/>
    <dgm:cxn modelId="{596BB36E-11EC-7649-91B6-5BAA7DC4EAD7}" srcId="{6E39261B-EFF3-424F-8DC9-D1B2753323BA}" destId="{F02663E6-1898-9741-B745-21D23FD3704A}" srcOrd="1" destOrd="0" parTransId="{BF21986A-8BA2-174E-AEF7-0E66E549B7E9}" sibTransId="{DA35DD17-678B-A343-918F-31A3CFDCA026}"/>
    <dgm:cxn modelId="{8353C5FE-2662-8F49-AB51-F633C108614F}" type="presOf" srcId="{F4FECB4E-994B-054A-81B8-8190F3E1EAF4}" destId="{A17B73B7-6BA7-2646-935E-42E29D466362}" srcOrd="0" destOrd="0" presId="urn:microsoft.com/office/officeart/2005/8/layout/radial4"/>
    <dgm:cxn modelId="{C8226AC4-6352-C346-AEEE-C915237B9F9C}" type="presOf" srcId="{F02663E6-1898-9741-B745-21D23FD3704A}" destId="{4A8D9220-639B-304C-842A-D76CE4C9F764}" srcOrd="0" destOrd="0" presId="urn:microsoft.com/office/officeart/2005/8/layout/radial4"/>
    <dgm:cxn modelId="{78059BF9-4CD6-FC4D-A63A-BF5189C47B41}" type="presOf" srcId="{BF21986A-8BA2-174E-AEF7-0E66E549B7E9}" destId="{33427FF4-B698-B74E-87B7-46A88FB4EF96}" srcOrd="0" destOrd="0" presId="urn:microsoft.com/office/officeart/2005/8/layout/radial4"/>
    <dgm:cxn modelId="{C2FBBFE0-0DAC-8C43-9F15-5F25A9A2FDF7}" srcId="{1DB833E5-2841-C540-B79D-BFB235638626}" destId="{6E39261B-EFF3-424F-8DC9-D1B2753323BA}" srcOrd="0" destOrd="0" parTransId="{25967D3A-75DF-AC4D-B636-8980D7C0F38B}" sibTransId="{82B4B54E-4A52-3C45-B89F-F992C333F836}"/>
    <dgm:cxn modelId="{83398088-D409-B044-B17A-15C4950E076B}" type="presParOf" srcId="{EF9ECDA4-AD8B-6043-B5C5-06C297622C9B}" destId="{EA5371C1-F71D-FB42-9BF6-0EDAD2825D5D}" srcOrd="0" destOrd="0" presId="urn:microsoft.com/office/officeart/2005/8/layout/radial4"/>
    <dgm:cxn modelId="{C767941F-1433-2346-910A-5BA345AE62A7}" type="presParOf" srcId="{EF9ECDA4-AD8B-6043-B5C5-06C297622C9B}" destId="{5C67D4DD-72F9-674B-A90D-4F3A05C30CAC}" srcOrd="1" destOrd="0" presId="urn:microsoft.com/office/officeart/2005/8/layout/radial4"/>
    <dgm:cxn modelId="{0E2AFFAB-F8F9-2B40-891A-8DE229A42D24}" type="presParOf" srcId="{EF9ECDA4-AD8B-6043-B5C5-06C297622C9B}" destId="{DE97D856-A5A2-124F-B3FA-09C06E6D6C32}" srcOrd="2" destOrd="0" presId="urn:microsoft.com/office/officeart/2005/8/layout/radial4"/>
    <dgm:cxn modelId="{1BCBB5F6-A29C-264D-8DE3-201D39F6C856}" type="presParOf" srcId="{EF9ECDA4-AD8B-6043-B5C5-06C297622C9B}" destId="{33427FF4-B698-B74E-87B7-46A88FB4EF96}" srcOrd="3" destOrd="0" presId="urn:microsoft.com/office/officeart/2005/8/layout/radial4"/>
    <dgm:cxn modelId="{0F2BBECE-78C9-5A4C-B9DC-C37F381FFB4A}" type="presParOf" srcId="{EF9ECDA4-AD8B-6043-B5C5-06C297622C9B}" destId="{4A8D9220-639B-304C-842A-D76CE4C9F764}" srcOrd="4" destOrd="0" presId="urn:microsoft.com/office/officeart/2005/8/layout/radial4"/>
    <dgm:cxn modelId="{49523948-C50B-B944-A5B3-0CBD0C0A0050}" type="presParOf" srcId="{EF9ECDA4-AD8B-6043-B5C5-06C297622C9B}" destId="{A17B73B7-6BA7-2646-935E-42E29D466362}" srcOrd="5" destOrd="0" presId="urn:microsoft.com/office/officeart/2005/8/layout/radial4"/>
    <dgm:cxn modelId="{383F176B-80A4-354B-B538-913227D2AA78}" type="presParOf" srcId="{EF9ECDA4-AD8B-6043-B5C5-06C297622C9B}" destId="{C2AD1B10-0D30-0943-82B6-69AAF327C16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64FD7-F684-D049-B97E-C4E6693FFB47}">
      <dsp:nvSpPr>
        <dsp:cNvPr id="0" name=""/>
        <dsp:cNvSpPr/>
      </dsp:nvSpPr>
      <dsp:spPr>
        <a:xfrm>
          <a:off x="-5006158" y="-767015"/>
          <a:ext cx="5962032" cy="59620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0C8F-E3BD-9346-AB79-3B8597A448BE}">
      <dsp:nvSpPr>
        <dsp:cNvPr id="0" name=""/>
        <dsp:cNvSpPr/>
      </dsp:nvSpPr>
      <dsp:spPr>
        <a:xfrm>
          <a:off x="614777" y="442800"/>
          <a:ext cx="7658287" cy="8856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9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   </a:t>
          </a:r>
          <a:r>
            <a:rPr lang="en-US" sz="2800" kern="1200" dirty="0" err="1" smtClean="0">
              <a:solidFill>
                <a:schemeClr val="tx1"/>
              </a:solidFill>
            </a:rPr>
            <a:t>ontwikkeling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zorgpad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14777" y="442800"/>
        <a:ext cx="7658287" cy="885600"/>
      </dsp:txXfrm>
    </dsp:sp>
    <dsp:sp modelId="{8801C06A-5453-6B41-B7BF-3364077E1A4E}">
      <dsp:nvSpPr>
        <dsp:cNvPr id="0" name=""/>
        <dsp:cNvSpPr/>
      </dsp:nvSpPr>
      <dsp:spPr>
        <a:xfrm>
          <a:off x="61277" y="332100"/>
          <a:ext cx="1107000" cy="1107000"/>
        </a:xfrm>
        <a:prstGeom prst="ellipse">
          <a:avLst/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FE443-A751-3D4B-B7C8-4753B45C48A6}">
      <dsp:nvSpPr>
        <dsp:cNvPr id="0" name=""/>
        <dsp:cNvSpPr/>
      </dsp:nvSpPr>
      <dsp:spPr>
        <a:xfrm>
          <a:off x="936692" y="1771200"/>
          <a:ext cx="7336371" cy="88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9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   </a:t>
          </a:r>
          <a:r>
            <a:rPr lang="en-US" sz="2800" kern="1200" dirty="0" err="1" smtClean="0">
              <a:solidFill>
                <a:schemeClr val="tx1"/>
              </a:solidFill>
            </a:rPr>
            <a:t>uittesten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zorgpad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36692" y="1771200"/>
        <a:ext cx="7336371" cy="885600"/>
      </dsp:txXfrm>
    </dsp:sp>
    <dsp:sp modelId="{C12914C3-3218-4B40-AAFE-D7305CE2C618}">
      <dsp:nvSpPr>
        <dsp:cNvPr id="0" name=""/>
        <dsp:cNvSpPr/>
      </dsp:nvSpPr>
      <dsp:spPr>
        <a:xfrm>
          <a:off x="383192" y="1660500"/>
          <a:ext cx="1107000" cy="1107000"/>
        </a:xfrm>
        <a:prstGeom prst="ellipse">
          <a:avLst/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22339-4115-8C43-962D-F819119A2C97}">
      <dsp:nvSpPr>
        <dsp:cNvPr id="0" name=""/>
        <dsp:cNvSpPr/>
      </dsp:nvSpPr>
      <dsp:spPr>
        <a:xfrm>
          <a:off x="614777" y="3099600"/>
          <a:ext cx="7658287" cy="88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9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   </a:t>
          </a:r>
          <a:r>
            <a:rPr lang="en-US" sz="2800" kern="1200" dirty="0" err="1" smtClean="0">
              <a:solidFill>
                <a:schemeClr val="tx1"/>
              </a:solidFill>
            </a:rPr>
            <a:t>aanbevelingen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implementatie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14777" y="3099600"/>
        <a:ext cx="7658287" cy="885600"/>
      </dsp:txXfrm>
    </dsp:sp>
    <dsp:sp modelId="{74AE2EF3-D37A-FB48-8D8C-0CF3625F9828}">
      <dsp:nvSpPr>
        <dsp:cNvPr id="0" name=""/>
        <dsp:cNvSpPr/>
      </dsp:nvSpPr>
      <dsp:spPr>
        <a:xfrm>
          <a:off x="61277" y="2988900"/>
          <a:ext cx="1107000" cy="1107000"/>
        </a:xfrm>
        <a:prstGeom prst="ellipse">
          <a:avLst/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4EC00-D91D-B146-8AA5-213A66E8B805}">
      <dsp:nvSpPr>
        <dsp:cNvPr id="0" name=""/>
        <dsp:cNvSpPr/>
      </dsp:nvSpPr>
      <dsp:spPr>
        <a:xfrm>
          <a:off x="24030" y="201622"/>
          <a:ext cx="8286314" cy="12068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15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407A"/>
              </a:solidFill>
            </a:rPr>
            <a:t>Ontwikkeling</a:t>
          </a:r>
          <a:endParaRPr lang="en-US" sz="2800" kern="1200" dirty="0">
            <a:solidFill>
              <a:srgbClr val="00407A"/>
            </a:solidFill>
          </a:endParaRPr>
        </a:p>
      </dsp:txBody>
      <dsp:txXfrm>
        <a:off x="24030" y="503323"/>
        <a:ext cx="7984613" cy="603401"/>
      </dsp:txXfrm>
    </dsp:sp>
    <dsp:sp modelId="{0F807906-7336-EE41-853D-84C64EA47621}">
      <dsp:nvSpPr>
        <dsp:cNvPr id="0" name=""/>
        <dsp:cNvSpPr/>
      </dsp:nvSpPr>
      <dsp:spPr>
        <a:xfrm>
          <a:off x="24030" y="1132242"/>
          <a:ext cx="2552184" cy="2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dec</a:t>
          </a:r>
          <a:r>
            <a:rPr lang="en-US" sz="1800" kern="1200" dirty="0" smtClean="0"/>
            <a:t> 2015 - </a:t>
          </a:r>
          <a:r>
            <a:rPr lang="en-US" sz="1800" kern="1200" dirty="0" err="1" smtClean="0"/>
            <a:t>mei</a:t>
          </a:r>
          <a:r>
            <a:rPr lang="en-US" sz="1800" kern="1200" dirty="0" smtClean="0"/>
            <a:t> 2017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ontwikkeling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zorgpad</a:t>
          </a:r>
          <a:endParaRPr lang="en-US" sz="2400" kern="1200" dirty="0"/>
        </a:p>
      </dsp:txBody>
      <dsp:txXfrm>
        <a:off x="24030" y="1132242"/>
        <a:ext cx="2552184" cy="2324747"/>
      </dsp:txXfrm>
    </dsp:sp>
    <dsp:sp modelId="{7E556F62-22FB-A346-8D18-BA5F174DD5CA}">
      <dsp:nvSpPr>
        <dsp:cNvPr id="0" name=""/>
        <dsp:cNvSpPr/>
      </dsp:nvSpPr>
      <dsp:spPr>
        <a:xfrm>
          <a:off x="2576215" y="603890"/>
          <a:ext cx="5734129" cy="12068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127445"/>
            <a:satOff val="6210"/>
            <a:lumOff val="113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15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407A"/>
              </a:solidFill>
            </a:rPr>
            <a:t>Evaluatie</a:t>
          </a:r>
          <a:endParaRPr lang="en-US" sz="2800" kern="1200" dirty="0">
            <a:solidFill>
              <a:srgbClr val="00407A"/>
            </a:solidFill>
          </a:endParaRPr>
        </a:p>
      </dsp:txBody>
      <dsp:txXfrm>
        <a:off x="2576215" y="905591"/>
        <a:ext cx="5432428" cy="603401"/>
      </dsp:txXfrm>
    </dsp:sp>
    <dsp:sp modelId="{BC8B15FD-5416-5248-B3AD-D03461A48282}">
      <dsp:nvSpPr>
        <dsp:cNvPr id="0" name=""/>
        <dsp:cNvSpPr/>
      </dsp:nvSpPr>
      <dsp:spPr>
        <a:xfrm>
          <a:off x="2576215" y="1534509"/>
          <a:ext cx="2552184" cy="2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juni</a:t>
          </a:r>
          <a:r>
            <a:rPr lang="en-US" sz="1800" kern="1200" dirty="0" smtClean="0"/>
            <a:t> 2017 - </a:t>
          </a:r>
          <a:r>
            <a:rPr lang="en-US" sz="1800" kern="1200" dirty="0" err="1" smtClean="0"/>
            <a:t>nov</a:t>
          </a:r>
          <a:r>
            <a:rPr lang="en-US" sz="1800" kern="1200" dirty="0" smtClean="0"/>
            <a:t> 2018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uittesten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zorgpad</a:t>
          </a:r>
          <a:endParaRPr lang="en-US" sz="2400" kern="1200" dirty="0"/>
        </a:p>
      </dsp:txBody>
      <dsp:txXfrm>
        <a:off x="2576215" y="1534509"/>
        <a:ext cx="2552184" cy="2324747"/>
      </dsp:txXfrm>
    </dsp:sp>
    <dsp:sp modelId="{51AA6487-51AD-CD46-B0D4-007AF3320E6F}">
      <dsp:nvSpPr>
        <dsp:cNvPr id="0" name=""/>
        <dsp:cNvSpPr/>
      </dsp:nvSpPr>
      <dsp:spPr>
        <a:xfrm>
          <a:off x="5128399" y="1006158"/>
          <a:ext cx="3181944" cy="120680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254889"/>
            <a:satOff val="12420"/>
            <a:lumOff val="227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15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407A"/>
              </a:solidFill>
            </a:rPr>
            <a:t>Implementatie</a:t>
          </a:r>
          <a:endParaRPr lang="en-US" sz="2800" kern="1200" dirty="0">
            <a:solidFill>
              <a:srgbClr val="00407A"/>
            </a:solidFill>
          </a:endParaRPr>
        </a:p>
      </dsp:txBody>
      <dsp:txXfrm>
        <a:off x="5128399" y="1307859"/>
        <a:ext cx="2880243" cy="603401"/>
      </dsp:txXfrm>
    </dsp:sp>
    <dsp:sp modelId="{B54DD6C1-A475-DE44-8212-E0E817D5CD5A}">
      <dsp:nvSpPr>
        <dsp:cNvPr id="0" name=""/>
        <dsp:cNvSpPr/>
      </dsp:nvSpPr>
      <dsp:spPr>
        <a:xfrm>
          <a:off x="5128399" y="1936777"/>
          <a:ext cx="2552184" cy="2290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dec</a:t>
          </a:r>
          <a:r>
            <a:rPr lang="en-US" sz="1800" kern="1200" dirty="0" smtClean="0"/>
            <a:t> 2018 – </a:t>
          </a:r>
          <a:r>
            <a:rPr lang="en-US" sz="1800" kern="1200" dirty="0" err="1" smtClean="0"/>
            <a:t>nov</a:t>
          </a:r>
          <a:r>
            <a:rPr lang="en-US" sz="1800" kern="1200" dirty="0" smtClean="0"/>
            <a:t> 2019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procesevaluatie</a:t>
          </a:r>
          <a:endParaRPr lang="en-US" sz="2400" kern="1200" dirty="0"/>
        </a:p>
      </dsp:txBody>
      <dsp:txXfrm>
        <a:off x="5128399" y="1936777"/>
        <a:ext cx="2552184" cy="2290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371C1-F71D-FB42-9BF6-0EDAD2825D5D}">
      <dsp:nvSpPr>
        <dsp:cNvPr id="0" name=""/>
        <dsp:cNvSpPr/>
      </dsp:nvSpPr>
      <dsp:spPr>
        <a:xfrm>
          <a:off x="3156318" y="2407101"/>
          <a:ext cx="2021737" cy="20217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zorgpad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452395" y="2703178"/>
        <a:ext cx="1429583" cy="1429583"/>
      </dsp:txXfrm>
    </dsp:sp>
    <dsp:sp modelId="{5C67D4DD-72F9-674B-A90D-4F3A05C30CAC}">
      <dsp:nvSpPr>
        <dsp:cNvPr id="0" name=""/>
        <dsp:cNvSpPr/>
      </dsp:nvSpPr>
      <dsp:spPr>
        <a:xfrm rot="12900000">
          <a:off x="1856891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7D856-A5A2-124F-B3FA-09C06E6D6C32}">
      <dsp:nvSpPr>
        <dsp:cNvPr id="0" name=""/>
        <dsp:cNvSpPr/>
      </dsp:nvSpPr>
      <dsp:spPr>
        <a:xfrm>
          <a:off x="103658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grijze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literatuur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81585" y="1175066"/>
        <a:ext cx="1830644" cy="1446514"/>
      </dsp:txXfrm>
    </dsp:sp>
    <dsp:sp modelId="{33427FF4-B698-B74E-87B7-46A88FB4EF96}">
      <dsp:nvSpPr>
        <dsp:cNvPr id="0" name=""/>
        <dsp:cNvSpPr/>
      </dsp:nvSpPr>
      <dsp:spPr>
        <a:xfrm rot="16200000">
          <a:off x="3392970" y="1254666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D9220-639B-304C-842A-D76CE4C9F764}">
      <dsp:nvSpPr>
        <dsp:cNvPr id="0" name=""/>
        <dsp:cNvSpPr/>
      </dsp:nvSpPr>
      <dsp:spPr>
        <a:xfrm>
          <a:off x="3206862" y="286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systematic review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51865" y="45289"/>
        <a:ext cx="1830644" cy="1446514"/>
      </dsp:txXfrm>
    </dsp:sp>
    <dsp:sp modelId="{A17B73B7-6BA7-2646-935E-42E29D466362}">
      <dsp:nvSpPr>
        <dsp:cNvPr id="0" name=""/>
        <dsp:cNvSpPr/>
      </dsp:nvSpPr>
      <dsp:spPr>
        <a:xfrm rot="19500000">
          <a:off x="4929049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D1B10-0D30-0943-82B6-69AAF327C165}">
      <dsp:nvSpPr>
        <dsp:cNvPr id="0" name=""/>
        <dsp:cNvSpPr/>
      </dsp:nvSpPr>
      <dsp:spPr>
        <a:xfrm>
          <a:off x="537714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stakeholders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22145" y="1175066"/>
        <a:ext cx="1830644" cy="1446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371C1-F71D-FB42-9BF6-0EDAD2825D5D}">
      <dsp:nvSpPr>
        <dsp:cNvPr id="0" name=""/>
        <dsp:cNvSpPr/>
      </dsp:nvSpPr>
      <dsp:spPr>
        <a:xfrm>
          <a:off x="3156318" y="2407101"/>
          <a:ext cx="2021737" cy="20217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zorgpad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452395" y="2703178"/>
        <a:ext cx="1429583" cy="1429583"/>
      </dsp:txXfrm>
    </dsp:sp>
    <dsp:sp modelId="{5C67D4DD-72F9-674B-A90D-4F3A05C30CAC}">
      <dsp:nvSpPr>
        <dsp:cNvPr id="0" name=""/>
        <dsp:cNvSpPr/>
      </dsp:nvSpPr>
      <dsp:spPr>
        <a:xfrm rot="12900000">
          <a:off x="1856891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7D856-A5A2-124F-B3FA-09C06E6D6C32}">
      <dsp:nvSpPr>
        <dsp:cNvPr id="0" name=""/>
        <dsp:cNvSpPr/>
      </dsp:nvSpPr>
      <dsp:spPr>
        <a:xfrm>
          <a:off x="103658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grijze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literatuur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81585" y="1175066"/>
        <a:ext cx="1830644" cy="1446514"/>
      </dsp:txXfrm>
    </dsp:sp>
    <dsp:sp modelId="{33427FF4-B698-B74E-87B7-46A88FB4EF96}">
      <dsp:nvSpPr>
        <dsp:cNvPr id="0" name=""/>
        <dsp:cNvSpPr/>
      </dsp:nvSpPr>
      <dsp:spPr>
        <a:xfrm rot="16200000">
          <a:off x="3392970" y="1254666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D9220-639B-304C-842A-D76CE4C9F764}">
      <dsp:nvSpPr>
        <dsp:cNvPr id="0" name=""/>
        <dsp:cNvSpPr/>
      </dsp:nvSpPr>
      <dsp:spPr>
        <a:xfrm>
          <a:off x="3206862" y="286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systematic review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51865" y="45289"/>
        <a:ext cx="1830644" cy="1446514"/>
      </dsp:txXfrm>
    </dsp:sp>
    <dsp:sp modelId="{A17B73B7-6BA7-2646-935E-42E29D466362}">
      <dsp:nvSpPr>
        <dsp:cNvPr id="0" name=""/>
        <dsp:cNvSpPr/>
      </dsp:nvSpPr>
      <dsp:spPr>
        <a:xfrm rot="19500000">
          <a:off x="4929049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D1B10-0D30-0943-82B6-69AAF327C165}">
      <dsp:nvSpPr>
        <dsp:cNvPr id="0" name=""/>
        <dsp:cNvSpPr/>
      </dsp:nvSpPr>
      <dsp:spPr>
        <a:xfrm>
          <a:off x="537714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stakeholders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22145" y="1175066"/>
        <a:ext cx="1830644" cy="1446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371C1-F71D-FB42-9BF6-0EDAD2825D5D}">
      <dsp:nvSpPr>
        <dsp:cNvPr id="0" name=""/>
        <dsp:cNvSpPr/>
      </dsp:nvSpPr>
      <dsp:spPr>
        <a:xfrm>
          <a:off x="3156318" y="2407101"/>
          <a:ext cx="2021737" cy="20217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zorgpad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452395" y="2703178"/>
        <a:ext cx="1429583" cy="1429583"/>
      </dsp:txXfrm>
    </dsp:sp>
    <dsp:sp modelId="{5C67D4DD-72F9-674B-A90D-4F3A05C30CAC}">
      <dsp:nvSpPr>
        <dsp:cNvPr id="0" name=""/>
        <dsp:cNvSpPr/>
      </dsp:nvSpPr>
      <dsp:spPr>
        <a:xfrm rot="12900000">
          <a:off x="1856891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7D856-A5A2-124F-B3FA-09C06E6D6C32}">
      <dsp:nvSpPr>
        <dsp:cNvPr id="0" name=""/>
        <dsp:cNvSpPr/>
      </dsp:nvSpPr>
      <dsp:spPr>
        <a:xfrm>
          <a:off x="103658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grijze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literatuur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81585" y="1175066"/>
        <a:ext cx="1830644" cy="1446514"/>
      </dsp:txXfrm>
    </dsp:sp>
    <dsp:sp modelId="{33427FF4-B698-B74E-87B7-46A88FB4EF96}">
      <dsp:nvSpPr>
        <dsp:cNvPr id="0" name=""/>
        <dsp:cNvSpPr/>
      </dsp:nvSpPr>
      <dsp:spPr>
        <a:xfrm rot="16200000">
          <a:off x="3392970" y="1254666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D9220-639B-304C-842A-D76CE4C9F764}">
      <dsp:nvSpPr>
        <dsp:cNvPr id="0" name=""/>
        <dsp:cNvSpPr/>
      </dsp:nvSpPr>
      <dsp:spPr>
        <a:xfrm>
          <a:off x="3206862" y="286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systematic review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51865" y="45289"/>
        <a:ext cx="1830644" cy="1446514"/>
      </dsp:txXfrm>
    </dsp:sp>
    <dsp:sp modelId="{A17B73B7-6BA7-2646-935E-42E29D466362}">
      <dsp:nvSpPr>
        <dsp:cNvPr id="0" name=""/>
        <dsp:cNvSpPr/>
      </dsp:nvSpPr>
      <dsp:spPr>
        <a:xfrm rot="19500000">
          <a:off x="4929049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D1B10-0D30-0943-82B6-69AAF327C165}">
      <dsp:nvSpPr>
        <dsp:cNvPr id="0" name=""/>
        <dsp:cNvSpPr/>
      </dsp:nvSpPr>
      <dsp:spPr>
        <a:xfrm>
          <a:off x="537714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stakeholders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22145" y="1175066"/>
        <a:ext cx="1830644" cy="1446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371C1-F71D-FB42-9BF6-0EDAD2825D5D}">
      <dsp:nvSpPr>
        <dsp:cNvPr id="0" name=""/>
        <dsp:cNvSpPr/>
      </dsp:nvSpPr>
      <dsp:spPr>
        <a:xfrm>
          <a:off x="3156318" y="2407101"/>
          <a:ext cx="2021737" cy="20217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zorgpad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452395" y="2703178"/>
        <a:ext cx="1429583" cy="1429583"/>
      </dsp:txXfrm>
    </dsp:sp>
    <dsp:sp modelId="{5C67D4DD-72F9-674B-A90D-4F3A05C30CAC}">
      <dsp:nvSpPr>
        <dsp:cNvPr id="0" name=""/>
        <dsp:cNvSpPr/>
      </dsp:nvSpPr>
      <dsp:spPr>
        <a:xfrm rot="12900000">
          <a:off x="1856891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7D856-A5A2-124F-B3FA-09C06E6D6C32}">
      <dsp:nvSpPr>
        <dsp:cNvPr id="0" name=""/>
        <dsp:cNvSpPr/>
      </dsp:nvSpPr>
      <dsp:spPr>
        <a:xfrm>
          <a:off x="103658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grijze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literatuur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81585" y="1175066"/>
        <a:ext cx="1830644" cy="1446514"/>
      </dsp:txXfrm>
    </dsp:sp>
    <dsp:sp modelId="{33427FF4-B698-B74E-87B7-46A88FB4EF96}">
      <dsp:nvSpPr>
        <dsp:cNvPr id="0" name=""/>
        <dsp:cNvSpPr/>
      </dsp:nvSpPr>
      <dsp:spPr>
        <a:xfrm rot="16200000">
          <a:off x="3392970" y="1254666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D9220-639B-304C-842A-D76CE4C9F764}">
      <dsp:nvSpPr>
        <dsp:cNvPr id="0" name=""/>
        <dsp:cNvSpPr/>
      </dsp:nvSpPr>
      <dsp:spPr>
        <a:xfrm>
          <a:off x="3206862" y="286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systematic review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51865" y="45289"/>
        <a:ext cx="1830644" cy="1446514"/>
      </dsp:txXfrm>
    </dsp:sp>
    <dsp:sp modelId="{A17B73B7-6BA7-2646-935E-42E29D466362}">
      <dsp:nvSpPr>
        <dsp:cNvPr id="0" name=""/>
        <dsp:cNvSpPr/>
      </dsp:nvSpPr>
      <dsp:spPr>
        <a:xfrm rot="19500000">
          <a:off x="4929049" y="2054298"/>
          <a:ext cx="1548433" cy="576195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D1B10-0D30-0943-82B6-69AAF327C165}">
      <dsp:nvSpPr>
        <dsp:cNvPr id="0" name=""/>
        <dsp:cNvSpPr/>
      </dsp:nvSpPr>
      <dsp:spPr>
        <a:xfrm>
          <a:off x="5377142" y="1130063"/>
          <a:ext cx="1920650" cy="153652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stakeholders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22145" y="1175066"/>
        <a:ext cx="1830644" cy="1446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13/10/17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de </a:t>
            </a:r>
            <a:r>
              <a:rPr lang="nl-NL" sz="1200" b="1" dirty="0" smtClean="0"/>
              <a:t>ontwikkeling van een </a:t>
            </a:r>
            <a:r>
              <a:rPr lang="nl-NL" sz="1200" b="1" dirty="0" err="1" smtClean="0"/>
              <a:t>zorgpad</a:t>
            </a:r>
            <a:r>
              <a:rPr lang="nl-NL" sz="1200" dirty="0" smtClean="0"/>
              <a:t> dat werknemers die arbeidsongeschikt zijn omwille van burn-out ondersteunt in hun terugkeer naar werk (bij de eigen werkgever of elders) zodat zij het werk sneller en duurzamer kunnen hervatten vergeleken met mensen die dit </a:t>
            </a:r>
            <a:r>
              <a:rPr lang="nl-NL" sz="1200" dirty="0" err="1" smtClean="0"/>
              <a:t>zorgpad</a:t>
            </a:r>
            <a:r>
              <a:rPr lang="nl-NL" sz="1200" dirty="0" smtClean="0"/>
              <a:t> niet hebben ontvangen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het ontwikkelde </a:t>
            </a:r>
            <a:r>
              <a:rPr lang="nl-NL" sz="1200" dirty="0" err="1" smtClean="0"/>
              <a:t>zorgpad</a:t>
            </a:r>
            <a:r>
              <a:rPr lang="nl-NL" sz="1200" dirty="0" smtClean="0"/>
              <a:t> uittesten door middel van een </a:t>
            </a:r>
            <a:r>
              <a:rPr lang="nl-NL" sz="1200" b="1" dirty="0" smtClean="0"/>
              <a:t>geclusterde, gerandomiseerde en gecontroleerde studie (RCT)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een procesevaluatie uitvoeren om zo concreet mogelijke aanbevelingen te kunnen formuleren voor de </a:t>
            </a:r>
            <a:r>
              <a:rPr lang="nl-NL" sz="1200" b="1" dirty="0" smtClean="0"/>
              <a:t>implementatie</a:t>
            </a:r>
            <a:r>
              <a:rPr lang="nl-NL" sz="1200" dirty="0" smtClean="0"/>
              <a:t> van het </a:t>
            </a:r>
            <a:r>
              <a:rPr lang="nl-NL" sz="1200" dirty="0" err="1" smtClean="0"/>
              <a:t>zorgpad</a:t>
            </a:r>
            <a:r>
              <a:rPr lang="nl-NL" sz="1200" dirty="0" smtClean="0"/>
              <a:t> in de dagelijkse praktijk</a:t>
            </a:r>
            <a:r>
              <a:rPr lang="nl-BE" sz="1200" dirty="0" smtClean="0"/>
              <a:t> </a:t>
            </a:r>
            <a:endParaRPr lang="en-US" sz="12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9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2073-FF19-4644-90FD-C26BC6454DCD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BBA-E830-5C46-ABF0-A0A079ADB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- Title &amp; Text -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17238" y="1453444"/>
            <a:ext cx="7959986" cy="4525963"/>
          </a:xfrm>
          <a:prstGeom prst="rect">
            <a:avLst/>
          </a:prstGeom>
        </p:spPr>
        <p:txBody>
          <a:bodyPr vert="horz" lIns="102393" tIns="51197" rIns="102393" bIns="51197" rtlCol="0">
            <a:noAutofit/>
          </a:bodyPr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917310" y="896222"/>
            <a:ext cx="7959914" cy="291600"/>
          </a:xfrm>
        </p:spPr>
        <p:txBody>
          <a:bodyPr vert="horz" lIns="102393" tIns="51197" rIns="102393" bIns="51197" rtlCol="0" anchor="ctr" anchorCtr="0">
            <a:noAutofit/>
          </a:bodyPr>
          <a:lstStyle>
            <a:lvl1pPr marL="239973" indent="-239973">
              <a:buNone/>
              <a:defRPr lang="nl-NL" sz="1300" cap="all" baseline="0" dirty="0" smtClean="0"/>
            </a:lvl1pPr>
            <a:lvl2pPr>
              <a:defRPr lang="nl-NL" cap="all" baseline="0" dirty="0" smtClean="0"/>
            </a:lvl2pPr>
            <a:lvl3pPr>
              <a:defRPr lang="nl-NL" cap="all" baseline="0" dirty="0" smtClean="0"/>
            </a:lvl3pPr>
            <a:lvl4pPr>
              <a:defRPr lang="nl-NL" cap="all" baseline="0" dirty="0" smtClean="0"/>
            </a:lvl4pPr>
            <a:lvl5pPr>
              <a:defRPr lang="nl-BE" cap="all" baseline="0" dirty="0"/>
            </a:lvl5pPr>
          </a:lstStyle>
          <a:p>
            <a:pPr marL="0" lvl="0" indent="0"/>
            <a:r>
              <a:rPr lang="nl-BE" smtClean="0"/>
              <a:t>Click to edit Master text styles</a:t>
            </a:r>
          </a:p>
        </p:txBody>
      </p:sp>
      <p:sp>
        <p:nvSpPr>
          <p:cNvPr id="7" name="Rectangle 11"/>
          <p:cNvSpPr/>
          <p:nvPr/>
        </p:nvSpPr>
        <p:spPr>
          <a:xfrm>
            <a:off x="713430" y="519089"/>
            <a:ext cx="75338" cy="602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25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54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89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574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367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659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06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027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086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98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tabLst/>
              <a:defRPr lang="nl-B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Drag picture to placeholder or click icon to add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13/10/17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13/10/17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0" r:id="rId10"/>
    <p:sldLayoutId id="21474837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13/10/17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13/10/17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50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26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9" Type="http://schemas.openxmlformats.org/officeDocument/2006/relationships/tags" Target="../tags/tag9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mailto:Marthe.verjans@idewe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2765" y="1772816"/>
            <a:ext cx="5976208" cy="2331208"/>
          </a:xfrm>
        </p:spPr>
        <p:txBody>
          <a:bodyPr/>
          <a:lstStyle/>
          <a:p>
            <a:pPr algn="ctr"/>
            <a:r>
              <a:rPr lang="nl-BE" sz="2800" b="1" dirty="0"/>
              <a:t>A</a:t>
            </a:r>
            <a:r>
              <a:rPr lang="nl-BE" sz="2800" b="1" dirty="0" smtClean="0"/>
              <a:t>rbeidsre-integratie van werknemers met burn-out</a:t>
            </a:r>
            <a:r>
              <a:rPr lang="nl-BE" sz="2400" b="1" dirty="0" smtClean="0"/>
              <a:t>: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1800" dirty="0" smtClean="0"/>
              <a:t> </a:t>
            </a:r>
            <a:r>
              <a:rPr lang="nl-BE" sz="2000" dirty="0" smtClean="0"/>
              <a:t>ontwikkeling van een zorgpad</a:t>
            </a:r>
            <a:endParaRPr lang="nl-BE" sz="2000" dirty="0"/>
          </a:p>
        </p:txBody>
      </p:sp>
      <p:pic>
        <p:nvPicPr>
          <p:cNvPr id="5" name="Picture 3" descr="Schermafbeelding 2016-03-02 om 11.0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60" y="188640"/>
            <a:ext cx="1460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5733256"/>
            <a:ext cx="5256584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Dr. </a:t>
            </a:r>
            <a:r>
              <a:rPr lang="en-US" sz="1600" dirty="0" err="1" smtClean="0">
                <a:solidFill>
                  <a:schemeClr val="bg1"/>
                </a:solidFill>
              </a:rPr>
              <a:t>Lotje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Lambreghts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Dr. </a:t>
            </a:r>
            <a:r>
              <a:rPr lang="en-US" sz="1600" dirty="0" err="1" smtClean="0">
                <a:solidFill>
                  <a:schemeClr val="bg1"/>
                </a:solidFill>
              </a:rPr>
              <a:t>Sofie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Vandenbroeck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Prof. Dr. Lode </a:t>
            </a:r>
            <a:r>
              <a:rPr lang="en-US" sz="1600" dirty="0" err="1" smtClean="0">
                <a:solidFill>
                  <a:schemeClr val="bg1"/>
                </a:solidFill>
              </a:rPr>
              <a:t>Godderis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8265" y="4951366"/>
            <a:ext cx="1219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16-11</a:t>
            </a:r>
            <a:r>
              <a:rPr lang="en-US" sz="1600" dirty="0" smtClean="0">
                <a:solidFill>
                  <a:schemeClr val="bg2"/>
                </a:solidFill>
              </a:rPr>
              <a:t>-</a:t>
            </a:r>
            <a:r>
              <a:rPr lang="en-US" sz="1600" dirty="0" smtClean="0">
                <a:solidFill>
                  <a:schemeClr val="bg2"/>
                </a:solidFill>
              </a:rPr>
              <a:t>2017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Systematische</a:t>
            </a:r>
            <a:r>
              <a:rPr lang="en-US" dirty="0" smtClean="0"/>
              <a:t> </a:t>
            </a:r>
            <a:r>
              <a:rPr lang="en-US" dirty="0" err="1" smtClean="0"/>
              <a:t>literatuurstudie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interventies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interventie</a:t>
            </a:r>
            <a:r>
              <a:rPr lang="en-US" dirty="0" smtClean="0"/>
              <a:t>: </a:t>
            </a:r>
            <a:r>
              <a:rPr lang="en-US" dirty="0" smtClean="0"/>
              <a:t>5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i</a:t>
            </a:r>
            <a:r>
              <a:rPr lang="en-US" dirty="0" err="1" smtClean="0"/>
              <a:t>nterventie</a:t>
            </a:r>
            <a:r>
              <a:rPr lang="en-US" dirty="0" smtClean="0"/>
              <a:t> op de </a:t>
            </a:r>
            <a:r>
              <a:rPr lang="en-US" dirty="0" err="1" smtClean="0"/>
              <a:t>werkplaats</a:t>
            </a:r>
            <a:r>
              <a:rPr lang="en-US" dirty="0" smtClean="0"/>
              <a:t>: 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i</a:t>
            </a:r>
            <a:r>
              <a:rPr lang="en-US" dirty="0" err="1" smtClean="0"/>
              <a:t>ndividuele</a:t>
            </a:r>
            <a:r>
              <a:rPr lang="en-US" dirty="0" smtClean="0"/>
              <a:t> </a:t>
            </a:r>
            <a:r>
              <a:rPr lang="en-US" dirty="0" err="1" smtClean="0"/>
              <a:t>interventie</a:t>
            </a:r>
            <a:r>
              <a:rPr lang="en-US" dirty="0" smtClean="0"/>
              <a:t> + </a:t>
            </a:r>
            <a:r>
              <a:rPr lang="en-US" dirty="0" err="1" smtClean="0"/>
              <a:t>interventie</a:t>
            </a:r>
            <a:r>
              <a:rPr lang="en-US" dirty="0" smtClean="0"/>
              <a:t> op de </a:t>
            </a:r>
            <a:r>
              <a:rPr lang="en-US" dirty="0" err="1" smtClean="0"/>
              <a:t>werkplaats</a:t>
            </a:r>
            <a:r>
              <a:rPr lang="en-US" dirty="0" smtClean="0"/>
              <a:t>: 3  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 =&gt; </a:t>
            </a:r>
            <a:r>
              <a:rPr lang="en-US" dirty="0" err="1" smtClean="0">
                <a:solidFill>
                  <a:srgbClr val="FF0000"/>
                </a:solidFill>
              </a:rPr>
              <a:t>Significante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verbetering</a:t>
            </a:r>
            <a:r>
              <a:rPr lang="en-US" dirty="0" smtClean="0">
                <a:solidFill>
                  <a:srgbClr val="FF0000"/>
                </a:solidFill>
              </a:rPr>
              <a:t> van </a:t>
            </a:r>
            <a:r>
              <a:rPr lang="en-US" dirty="0" err="1" smtClean="0">
                <a:solidFill>
                  <a:srgbClr val="FF0000"/>
                </a:solidFill>
              </a:rPr>
              <a:t>terugkeer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3960" y="26554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3960" y="309007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3960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849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ntwikkeling</a:t>
            </a:r>
            <a:r>
              <a:rPr lang="en-US" dirty="0" smtClean="0"/>
              <a:t> </a:t>
            </a:r>
            <a:r>
              <a:rPr lang="en-US" dirty="0" err="1" smtClean="0"/>
              <a:t>zorgpad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442992"/>
              </p:ext>
            </p:extLst>
          </p:nvPr>
        </p:nvGraphicFramePr>
        <p:xfrm>
          <a:off x="539750" y="1349375"/>
          <a:ext cx="8334375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5940152" y="2708920"/>
            <a:ext cx="1872208" cy="1130424"/>
          </a:xfrm>
          <a:prstGeom prst="ellipse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takeholders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707445"/>
            <a:ext cx="800038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Groepsinterviews</a:t>
            </a:r>
            <a:r>
              <a:rPr lang="en-US" sz="2400" dirty="0" smtClean="0">
                <a:latin typeface="Arial"/>
                <a:cs typeface="Arial"/>
              </a:rPr>
              <a:t> met de </a:t>
            </a:r>
            <a:r>
              <a:rPr lang="en-US" sz="2400" b="1" dirty="0" smtClean="0">
                <a:latin typeface="Arial"/>
                <a:cs typeface="Arial"/>
              </a:rPr>
              <a:t>stakeholders</a:t>
            </a:r>
            <a:r>
              <a:rPr lang="en-US" sz="2400" dirty="0" smtClean="0">
                <a:latin typeface="Arial"/>
                <a:cs typeface="Arial"/>
              </a:rPr>
              <a:t>/</a:t>
            </a:r>
            <a:r>
              <a:rPr lang="en-US" sz="2400" dirty="0" err="1" smtClean="0">
                <a:latin typeface="Arial"/>
                <a:cs typeface="Arial"/>
              </a:rPr>
              <a:t>uitvoerders</a:t>
            </a:r>
            <a:r>
              <a:rPr lang="en-US" sz="2400" dirty="0" smtClean="0">
                <a:latin typeface="Arial"/>
                <a:cs typeface="Arial"/>
              </a:rPr>
              <a:t> van het </a:t>
            </a:r>
            <a:r>
              <a:rPr lang="en-US" sz="2400" dirty="0" err="1" smtClean="0">
                <a:latin typeface="Arial"/>
                <a:cs typeface="Arial"/>
              </a:rPr>
              <a:t>zorgpad</a:t>
            </a:r>
            <a:r>
              <a:rPr lang="en-US" sz="2400" dirty="0" smtClean="0">
                <a:latin typeface="Arial"/>
                <a:cs typeface="Arial"/>
              </a:rPr>
              <a:t>: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Huisartsen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Arbeidsgeneesheren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Psychologen</a:t>
            </a:r>
            <a:r>
              <a:rPr lang="en-US" sz="2400" dirty="0" smtClean="0">
                <a:latin typeface="Arial"/>
                <a:cs typeface="Arial"/>
              </a:rPr>
              <a:t>, PAPS-en, </a:t>
            </a:r>
            <a:r>
              <a:rPr lang="en-US" sz="2400" dirty="0" err="1" smtClean="0">
                <a:latin typeface="Arial"/>
                <a:cs typeface="Arial"/>
              </a:rPr>
              <a:t>jobcoaches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Adviserend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geneesheren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Psychiaters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3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767" y="3697118"/>
            <a:ext cx="1558117" cy="472726"/>
          </a:xfrm>
          <a:prstGeom prst="rect">
            <a:avLst/>
          </a:prstGeom>
          <a:noFill/>
        </p:spPr>
        <p:txBody>
          <a:bodyPr wrap="none" lIns="102393" tIns="51197" rIns="102393" bIns="51197" rtlCol="0">
            <a:spAutoFit/>
          </a:bodyPr>
          <a:lstStyle/>
          <a:p>
            <a:r>
              <a:rPr lang="en-US" sz="2400" dirty="0" err="1"/>
              <a:t>informatie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96995" y="3697118"/>
            <a:ext cx="1541286" cy="472726"/>
          </a:xfrm>
          <a:prstGeom prst="rect">
            <a:avLst/>
          </a:prstGeom>
          <a:noFill/>
        </p:spPr>
        <p:txBody>
          <a:bodyPr wrap="none" lIns="102393" tIns="51197" rIns="102393" bIns="51197" rtlCol="0">
            <a:spAutoFit/>
          </a:bodyPr>
          <a:lstStyle/>
          <a:p>
            <a:r>
              <a:rPr lang="en-US" sz="2400" dirty="0" err="1"/>
              <a:t>exploratie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112" y="2707575"/>
            <a:ext cx="2208536" cy="842058"/>
          </a:xfrm>
          <a:prstGeom prst="rect">
            <a:avLst/>
          </a:prstGeom>
          <a:noFill/>
        </p:spPr>
        <p:txBody>
          <a:bodyPr wrap="none" lIns="102393" tIns="51197" rIns="102393" bIns="51197" rtlCol="0">
            <a:spAutoFit/>
          </a:bodyPr>
          <a:lstStyle/>
          <a:p>
            <a:pPr algn="ctr"/>
            <a:r>
              <a:rPr lang="en-US" sz="2400" dirty="0" err="1"/>
              <a:t>terugkeer</a:t>
            </a:r>
            <a:r>
              <a:rPr lang="en-US" sz="2400" dirty="0"/>
              <a:t> </a:t>
            </a:r>
            <a:r>
              <a:rPr lang="en-US" sz="2400" dirty="0" err="1" smtClean="0"/>
              <a:t>naar</a:t>
            </a:r>
            <a:endParaRPr lang="en-US" sz="2400" dirty="0"/>
          </a:p>
          <a:p>
            <a:pPr algn="ctr"/>
            <a:r>
              <a:rPr lang="en-US" sz="2400" dirty="0" err="1" smtClean="0"/>
              <a:t>eigen</a:t>
            </a:r>
            <a:r>
              <a:rPr lang="en-US" sz="2400" dirty="0" smtClean="0"/>
              <a:t> </a:t>
            </a:r>
            <a:r>
              <a:rPr lang="en-US" sz="2400" dirty="0"/>
              <a:t>WG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4419513"/>
            <a:ext cx="1780534" cy="842058"/>
          </a:xfrm>
          <a:prstGeom prst="rect">
            <a:avLst/>
          </a:prstGeom>
          <a:noFill/>
        </p:spPr>
        <p:txBody>
          <a:bodyPr wrap="none" lIns="102393" tIns="51197" rIns="102393" bIns="51197" rtlCol="0">
            <a:spAutoFit/>
          </a:bodyPr>
          <a:lstStyle/>
          <a:p>
            <a:pPr algn="ctr"/>
            <a:r>
              <a:rPr lang="en-US" sz="2400" dirty="0"/>
              <a:t>start </a:t>
            </a:r>
            <a:r>
              <a:rPr lang="en-US" sz="2400" dirty="0" err="1" smtClean="0"/>
              <a:t>bij</a:t>
            </a:r>
            <a:endParaRPr lang="en-US" sz="2400" dirty="0"/>
          </a:p>
          <a:p>
            <a:pPr algn="ctr"/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/>
              <a:t>WG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3833" y="2880128"/>
            <a:ext cx="1524454" cy="472726"/>
          </a:xfrm>
          <a:prstGeom prst="rect">
            <a:avLst/>
          </a:prstGeom>
          <a:noFill/>
        </p:spPr>
        <p:txBody>
          <a:bodyPr wrap="none" lIns="102393" tIns="51197" rIns="102393" bIns="51197" rtlCol="0">
            <a:spAutoFit/>
          </a:bodyPr>
          <a:lstStyle/>
          <a:p>
            <a:r>
              <a:rPr lang="en-US" sz="2400" dirty="0" err="1"/>
              <a:t>opvolging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96466" y="4577177"/>
            <a:ext cx="1524454" cy="472726"/>
          </a:xfrm>
          <a:prstGeom prst="rect">
            <a:avLst/>
          </a:prstGeom>
          <a:noFill/>
        </p:spPr>
        <p:txBody>
          <a:bodyPr wrap="none" lIns="102393" tIns="51197" rIns="102393" bIns="51197" rtlCol="0">
            <a:spAutoFit/>
          </a:bodyPr>
          <a:lstStyle/>
          <a:p>
            <a:r>
              <a:rPr lang="en-US" sz="2400" dirty="0" err="1"/>
              <a:t>opvolging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193985" y="3372571"/>
            <a:ext cx="73152" cy="1219200"/>
          </a:xfrm>
          <a:prstGeom prst="lef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sz="2200" dirty="0"/>
          </a:p>
        </p:txBody>
      </p:sp>
      <p:sp>
        <p:nvSpPr>
          <p:cNvPr id="12" name="Left Bracket 11"/>
          <p:cNvSpPr/>
          <p:nvPr/>
        </p:nvSpPr>
        <p:spPr>
          <a:xfrm>
            <a:off x="2196995" y="3374382"/>
            <a:ext cx="73152" cy="1219200"/>
          </a:xfrm>
          <a:prstGeom prst="lef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sz="2200" dirty="0"/>
          </a:p>
        </p:txBody>
      </p:sp>
      <p:sp>
        <p:nvSpPr>
          <p:cNvPr id="14" name="Left Bracket 13"/>
          <p:cNvSpPr/>
          <p:nvPr/>
        </p:nvSpPr>
        <p:spPr>
          <a:xfrm>
            <a:off x="4256368" y="2502172"/>
            <a:ext cx="73152" cy="1219200"/>
          </a:xfrm>
          <a:prstGeom prst="lef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sz="2200" dirty="0"/>
          </a:p>
        </p:txBody>
      </p:sp>
      <p:sp>
        <p:nvSpPr>
          <p:cNvPr id="16" name="Left Bracket 15"/>
          <p:cNvSpPr/>
          <p:nvPr/>
        </p:nvSpPr>
        <p:spPr>
          <a:xfrm>
            <a:off x="4306536" y="4262936"/>
            <a:ext cx="73152" cy="1219200"/>
          </a:xfrm>
          <a:prstGeom prst="lef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sz="2200" dirty="0"/>
          </a:p>
        </p:txBody>
      </p:sp>
      <p:sp>
        <p:nvSpPr>
          <p:cNvPr id="18" name="Left Bracket 17"/>
          <p:cNvSpPr/>
          <p:nvPr/>
        </p:nvSpPr>
        <p:spPr>
          <a:xfrm>
            <a:off x="7257074" y="2519004"/>
            <a:ext cx="73152" cy="1219200"/>
          </a:xfrm>
          <a:prstGeom prst="lef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sz="2200" dirty="0"/>
          </a:p>
        </p:txBody>
      </p:sp>
      <p:sp>
        <p:nvSpPr>
          <p:cNvPr id="20" name="Left Bracket 19"/>
          <p:cNvSpPr/>
          <p:nvPr/>
        </p:nvSpPr>
        <p:spPr>
          <a:xfrm>
            <a:off x="7293650" y="4262936"/>
            <a:ext cx="73152" cy="1219200"/>
          </a:xfrm>
          <a:prstGeom prst="lef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sz="2200" dirty="0"/>
          </a:p>
        </p:txBody>
      </p:sp>
      <p:sp>
        <p:nvSpPr>
          <p:cNvPr id="21" name="Right Bracket 20"/>
          <p:cNvSpPr/>
          <p:nvPr/>
        </p:nvSpPr>
        <p:spPr>
          <a:xfrm>
            <a:off x="1592615" y="3374382"/>
            <a:ext cx="73152" cy="1219200"/>
          </a:xfrm>
          <a:prstGeom prst="rightBracke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ight Bracket 22"/>
          <p:cNvSpPr/>
          <p:nvPr/>
        </p:nvSpPr>
        <p:spPr>
          <a:xfrm>
            <a:off x="3632630" y="3374382"/>
            <a:ext cx="73152" cy="1219200"/>
          </a:xfrm>
          <a:prstGeom prst="righ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>
            <a:off x="6636448" y="4262936"/>
            <a:ext cx="73152" cy="1219200"/>
          </a:xfrm>
          <a:prstGeom prst="righ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/>
          </a:p>
        </p:txBody>
      </p:sp>
      <p:sp>
        <p:nvSpPr>
          <p:cNvPr id="27" name="Right Bracket 26"/>
          <p:cNvSpPr/>
          <p:nvPr/>
        </p:nvSpPr>
        <p:spPr>
          <a:xfrm>
            <a:off x="6588224" y="2502172"/>
            <a:ext cx="73152" cy="1219200"/>
          </a:xfrm>
          <a:prstGeom prst="righ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/>
          </a:p>
        </p:txBody>
      </p:sp>
      <p:sp>
        <p:nvSpPr>
          <p:cNvPr id="29" name="Right Bracket 28"/>
          <p:cNvSpPr/>
          <p:nvPr/>
        </p:nvSpPr>
        <p:spPr>
          <a:xfrm>
            <a:off x="8735135" y="4256738"/>
            <a:ext cx="73152" cy="1219200"/>
          </a:xfrm>
          <a:prstGeom prst="righ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/>
          </a:p>
        </p:txBody>
      </p:sp>
      <p:sp>
        <p:nvSpPr>
          <p:cNvPr id="31" name="Right Bracket 30"/>
          <p:cNvSpPr/>
          <p:nvPr/>
        </p:nvSpPr>
        <p:spPr>
          <a:xfrm>
            <a:off x="8735135" y="2519004"/>
            <a:ext cx="73152" cy="1219200"/>
          </a:xfrm>
          <a:prstGeom prst="rightBracket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2393" tIns="51197" rIns="102393" bIns="51197"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77884" y="3983789"/>
            <a:ext cx="277805" cy="0"/>
          </a:xfrm>
          <a:prstGeom prst="straightConnector1">
            <a:avLst/>
          </a:prstGeom>
          <a:ln w="38100" cmpd="sng">
            <a:solidFill>
              <a:srgbClr val="00407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53803" y="3128604"/>
            <a:ext cx="27780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53803" y="4813540"/>
            <a:ext cx="27780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903035" y="3093911"/>
            <a:ext cx="241962" cy="455722"/>
          </a:xfrm>
          <a:prstGeom prst="straightConnector1">
            <a:avLst/>
          </a:prstGeom>
          <a:ln w="38100" cmpd="sng">
            <a:solidFill>
              <a:srgbClr val="00407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03035" y="4332979"/>
            <a:ext cx="241962" cy="488396"/>
          </a:xfrm>
          <a:prstGeom prst="straightConnector1">
            <a:avLst/>
          </a:prstGeom>
          <a:ln w="38100" cmpd="sng">
            <a:solidFill>
              <a:srgbClr val="00407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3541" y="476672"/>
            <a:ext cx="657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1ste </a:t>
            </a:r>
            <a:r>
              <a:rPr lang="en-US" sz="3600" dirty="0" err="1" smtClean="0">
                <a:solidFill>
                  <a:schemeClr val="tx2"/>
                </a:solidFill>
              </a:rPr>
              <a:t>ontwerp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zorgpad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Focusgroepen: </a:t>
            </a:r>
            <a:r>
              <a:rPr lang="en-US" dirty="0" err="1" smtClean="0"/>
              <a:t>thema’s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VASTSTELLEN VAN BURN-OUT</a:t>
            </a:r>
          </a:p>
          <a:p>
            <a:endParaRPr lang="en-US" b="1" dirty="0" smtClean="0"/>
          </a:p>
          <a:p>
            <a:r>
              <a:rPr lang="en-US" dirty="0" smtClean="0"/>
              <a:t>“Je </a:t>
            </a: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je </a:t>
            </a:r>
            <a:r>
              <a:rPr lang="en-US" dirty="0" err="1" smtClean="0"/>
              <a:t>ermee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, is het nu </a:t>
            </a:r>
            <a:r>
              <a:rPr lang="en-US" dirty="0" err="1" smtClean="0"/>
              <a:t>een</a:t>
            </a:r>
            <a:r>
              <a:rPr lang="en-US" dirty="0" smtClean="0"/>
              <a:t> burn-out of is het </a:t>
            </a:r>
            <a:r>
              <a:rPr lang="en-US" dirty="0" err="1" smtClean="0"/>
              <a:t>geen</a:t>
            </a:r>
            <a:r>
              <a:rPr lang="en-US" dirty="0" smtClean="0"/>
              <a:t> burn-out?”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de impact van de diagnose, of het nonchalant </a:t>
            </a:r>
            <a:r>
              <a:rPr lang="en-US" dirty="0" err="1" smtClean="0"/>
              <a:t>gebruik</a:t>
            </a:r>
            <a:r>
              <a:rPr lang="en-US" dirty="0" smtClean="0"/>
              <a:t> van de diagnose </a:t>
            </a:r>
            <a:r>
              <a:rPr lang="en-US" dirty="0" err="1" smtClean="0"/>
              <a:t>een</a:t>
            </a:r>
            <a:r>
              <a:rPr lang="en-US" dirty="0" smtClean="0"/>
              <a:t> factor die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reëel</a:t>
            </a:r>
            <a:r>
              <a:rPr lang="en-US" dirty="0" smtClean="0"/>
              <a:t> is en die in de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staan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“We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huisarts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wetenschappelijk</a:t>
            </a:r>
            <a:r>
              <a:rPr lang="en-US" dirty="0" smtClean="0"/>
              <a:t> </a:t>
            </a:r>
            <a:r>
              <a:rPr lang="en-US" dirty="0" err="1" smtClean="0"/>
              <a:t>onderbouwde</a:t>
            </a:r>
            <a:r>
              <a:rPr lang="en-US" dirty="0" smtClean="0"/>
              <a:t> </a:t>
            </a:r>
            <a:r>
              <a:rPr lang="en-US" dirty="0" err="1" smtClean="0"/>
              <a:t>manier</a:t>
            </a:r>
            <a:r>
              <a:rPr lang="en-US" dirty="0" smtClean="0"/>
              <a:t> de diagnose van burn-out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, </a:t>
            </a:r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dirty="0" err="1" smtClean="0"/>
              <a:t>primordiaal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Focusgroepen: </a:t>
            </a:r>
            <a:r>
              <a:rPr lang="en-US" dirty="0" err="1" smtClean="0"/>
              <a:t>thema’s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TOT RUST LATEN KOMEN OF TOT RUST HELPEN KOMEN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/>
              <a:t>E</a:t>
            </a:r>
            <a:r>
              <a:rPr lang="en-US" dirty="0" err="1" smtClean="0"/>
              <a:t>nkele</a:t>
            </a:r>
            <a:r>
              <a:rPr lang="en-US" dirty="0" smtClean="0"/>
              <a:t> </a:t>
            </a:r>
            <a:r>
              <a:rPr lang="en-US" dirty="0" err="1" smtClean="0"/>
              <a:t>maanden</a:t>
            </a:r>
            <a:r>
              <a:rPr lang="en-US" dirty="0" smtClean="0"/>
              <a:t> rust </a:t>
            </a:r>
            <a:r>
              <a:rPr lang="en-US" dirty="0" err="1" smtClean="0"/>
              <a:t>voorschrijven</a:t>
            </a:r>
            <a:r>
              <a:rPr lang="en-US" dirty="0"/>
              <a:t>.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mythe</a:t>
            </a:r>
            <a:r>
              <a:rPr lang="en-US" dirty="0" smtClean="0"/>
              <a:t> en die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de </a:t>
            </a:r>
            <a:r>
              <a:rPr lang="en-US" dirty="0" err="1" smtClean="0"/>
              <a:t>wereld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geholpen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onwetendheid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: hoe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nu </a:t>
            </a:r>
            <a:r>
              <a:rPr lang="en-US" dirty="0" err="1" smtClean="0"/>
              <a:t>actief</a:t>
            </a:r>
            <a:r>
              <a:rPr lang="en-US" dirty="0" smtClean="0"/>
              <a:t> </a:t>
            </a:r>
            <a:r>
              <a:rPr lang="en-US" dirty="0" err="1" smtClean="0"/>
              <a:t>herstellen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Focusgroepen: </a:t>
            </a:r>
            <a:r>
              <a:rPr lang="en-US" dirty="0" err="1" smtClean="0"/>
              <a:t>thema’s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DOORVERWIJZING NAAR PSYCHOLOOG</a:t>
            </a:r>
          </a:p>
          <a:p>
            <a:endParaRPr lang="en-US" b="1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doorverwijzen</a:t>
            </a:r>
            <a:r>
              <a:rPr lang="en-US" dirty="0" smtClean="0"/>
              <a:t>, het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zin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daarmee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wachten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3 </a:t>
            </a:r>
            <a:r>
              <a:rPr lang="en-US" dirty="0" err="1" smtClean="0"/>
              <a:t>weken</a:t>
            </a:r>
            <a:r>
              <a:rPr lang="en-US" dirty="0" smtClean="0"/>
              <a:t> heel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door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verwijzen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Focusgroepen: </a:t>
            </a:r>
            <a:r>
              <a:rPr lang="en-US" dirty="0" err="1" smtClean="0"/>
              <a:t>thema’s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COMMUNICATIE TUSSEN STAKEHOLDERS</a:t>
            </a:r>
          </a:p>
          <a:p>
            <a:endParaRPr lang="en-US" b="1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psycholoog</a:t>
            </a:r>
            <a:r>
              <a:rPr lang="en-US" dirty="0" smtClean="0"/>
              <a:t> ben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bezig</a:t>
            </a:r>
            <a:r>
              <a:rPr lang="en-US" dirty="0" smtClean="0"/>
              <a:t> met </a:t>
            </a:r>
            <a:r>
              <a:rPr lang="en-US" dirty="0" err="1" smtClean="0"/>
              <a:t>welzijn</a:t>
            </a:r>
            <a:r>
              <a:rPr lang="en-US" dirty="0" smtClean="0"/>
              <a:t>, </a:t>
            </a:r>
            <a:r>
              <a:rPr lang="en-US" dirty="0" err="1" smtClean="0"/>
              <a:t>herstel</a:t>
            </a:r>
            <a:r>
              <a:rPr lang="en-US" dirty="0" smtClean="0"/>
              <a:t>, </a:t>
            </a:r>
            <a:r>
              <a:rPr lang="en-US" dirty="0" err="1" smtClean="0"/>
              <a:t>helen</a:t>
            </a:r>
            <a:r>
              <a:rPr lang="en-US" dirty="0" smtClean="0"/>
              <a:t>, maar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eerste</a:t>
            </a:r>
            <a:r>
              <a:rPr lang="en-US" dirty="0" smtClean="0"/>
              <a:t> focus is </a:t>
            </a:r>
            <a:r>
              <a:rPr lang="en-US" dirty="0" err="1" smtClean="0"/>
              <a:t>niet</a:t>
            </a:r>
            <a:r>
              <a:rPr lang="en-US" dirty="0" smtClean="0"/>
              <a:t> het </a:t>
            </a:r>
            <a:r>
              <a:rPr lang="en-US" dirty="0" err="1" smtClean="0"/>
              <a:t>werk</a:t>
            </a:r>
            <a:r>
              <a:rPr lang="en-US" dirty="0" smtClean="0"/>
              <a:t>.”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soort</a:t>
            </a:r>
            <a:r>
              <a:rPr lang="en-US" dirty="0" smtClean="0"/>
              <a:t> van </a:t>
            </a:r>
            <a:r>
              <a:rPr lang="en-US" dirty="0" err="1" smtClean="0"/>
              <a:t>flowdiagram</a:t>
            </a:r>
            <a:r>
              <a:rPr lang="en-US" dirty="0" smtClean="0"/>
              <a:t>, </a:t>
            </a:r>
            <a:r>
              <a:rPr lang="en-US" dirty="0" err="1" smtClean="0"/>
              <a:t>zodat</a:t>
            </a:r>
            <a:r>
              <a:rPr lang="en-US" dirty="0" smtClean="0"/>
              <a:t> we </a:t>
            </a:r>
            <a:r>
              <a:rPr lang="en-US" dirty="0" err="1" smtClean="0"/>
              <a:t>allemaal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weten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we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en </a:t>
            </a:r>
            <a:r>
              <a:rPr lang="en-US" dirty="0" err="1" smtClean="0"/>
              <a:t>waarom</a:t>
            </a:r>
            <a:r>
              <a:rPr lang="en-US" dirty="0" smtClean="0"/>
              <a:t> we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Focusgroepen: </a:t>
            </a:r>
            <a:r>
              <a:rPr lang="en-US" dirty="0" err="1" smtClean="0"/>
              <a:t>thema’s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COÖRDINATIE VAN HET ZORGPAD</a:t>
            </a:r>
          </a:p>
          <a:p>
            <a:endParaRPr lang="en-US" b="1" dirty="0" smtClean="0"/>
          </a:p>
          <a:p>
            <a:endParaRPr lang="en-US" b="1" dirty="0"/>
          </a:p>
          <a:p>
            <a:pPr>
              <a:buFont typeface="Symbol" charset="0"/>
              <a:buChar char=""/>
            </a:pP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actoren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vermeld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ntwikkeling</a:t>
            </a:r>
            <a:r>
              <a:rPr lang="en-US" dirty="0" smtClean="0"/>
              <a:t> </a:t>
            </a:r>
            <a:r>
              <a:rPr lang="en-US" dirty="0" err="1" smtClean="0"/>
              <a:t>zorgpad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297350"/>
              </p:ext>
            </p:extLst>
          </p:nvPr>
        </p:nvGraphicFramePr>
        <p:xfrm>
          <a:off x="539750" y="1349375"/>
          <a:ext cx="8334375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3779912" y="4293096"/>
            <a:ext cx="1872208" cy="1130424"/>
          </a:xfrm>
          <a:prstGeom prst="ellipse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Achtergrond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Burn-out: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GB" dirty="0"/>
              <a:t>een syndroom dat bestaat uit (vooral) gevoelens van mentale/emotionele uitputting, een geringe betrokkenheid bij het werk of bij de mensen met wie men werkt, en een gevoel van verminderde bekwaamheid (het gevoel ondermaats te </a:t>
            </a:r>
            <a:r>
              <a:rPr lang="en-GB" dirty="0" err="1"/>
              <a:t>presteren</a:t>
            </a:r>
            <a:r>
              <a:rPr lang="en-GB" dirty="0" smtClean="0"/>
              <a:t>)</a:t>
            </a:r>
          </a:p>
          <a:p>
            <a:pPr algn="just"/>
            <a:endParaRPr lang="nl-BE" dirty="0" smtClean="0"/>
          </a:p>
          <a:p>
            <a:pPr algn="just"/>
            <a:r>
              <a:rPr lang="nl-BE" dirty="0"/>
              <a:t>e</a:t>
            </a:r>
            <a:r>
              <a:rPr lang="nl-BE" dirty="0" smtClean="0"/>
              <a:t>en langdurige psychische vermoeidheid ten gevolge van het werk</a:t>
            </a:r>
          </a:p>
          <a:p>
            <a:pPr algn="just"/>
            <a:endParaRPr lang="nl-BE" dirty="0" smtClean="0"/>
          </a:p>
          <a:p>
            <a:pPr marL="0" indent="0" algn="just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Schaufeli,Taris</a:t>
            </a:r>
            <a:r>
              <a:rPr lang="en-US" sz="1600" dirty="0" smtClean="0"/>
              <a:t> en </a:t>
            </a:r>
            <a:r>
              <a:rPr lang="en-US" sz="1600" dirty="0" err="1" smtClean="0"/>
              <a:t>Houtman</a:t>
            </a:r>
            <a:r>
              <a:rPr lang="en-US" sz="1600" dirty="0" smtClean="0"/>
              <a:t> 2000)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49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09" name="OTLSHAPE_M_253040c35f8c4fc98c7ea5b40964b442_Connector1"/>
          <p:cNvCxnSpPr/>
          <p:nvPr>
            <p:custDataLst>
              <p:tags r:id="rId2"/>
            </p:custDataLst>
          </p:nvPr>
        </p:nvCxnSpPr>
        <p:spPr>
          <a:xfrm>
            <a:off x="2824944" y="3542784"/>
            <a:ext cx="0" cy="339857"/>
          </a:xfrm>
          <a:prstGeom prst="line">
            <a:avLst/>
          </a:prstGeom>
          <a:ln w="9525" cap="flat" cmpd="sng" algn="ctr">
            <a:solidFill>
              <a:srgbClr val="33C6F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5" name="OTLSHAPE_M_9dd8ed9b66fc40c7b9eaa6cd4eb05791_Connector1"/>
          <p:cNvCxnSpPr/>
          <p:nvPr>
            <p:custDataLst>
              <p:tags r:id="rId3"/>
            </p:custDataLst>
          </p:nvPr>
        </p:nvCxnSpPr>
        <p:spPr>
          <a:xfrm flipH="1">
            <a:off x="850289" y="2513844"/>
            <a:ext cx="4987" cy="586504"/>
          </a:xfrm>
          <a:prstGeom prst="line">
            <a:avLst/>
          </a:prstGeom>
          <a:ln w="9525" cap="flat" cmpd="sng" algn="ctr">
            <a:solidFill>
              <a:srgbClr val="83AE1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80" name="OTLSHAPE_TB_00000000000000000000000000000000_LeftEndCaps" hidden="1"/>
          <p:cNvSpPr txBox="1"/>
          <p:nvPr>
            <p:custDataLst>
              <p:tags r:id="rId4"/>
            </p:custDataLst>
          </p:nvPr>
        </p:nvSpPr>
        <p:spPr>
          <a:xfrm>
            <a:off x="254000" y="31370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8784C7"/>
                </a:solidFill>
                <a:latin typeface="Calibri" panose="020F0502020204030204" pitchFamily="34" charset="0"/>
              </a:rPr>
              <a:t>2017</a:t>
            </a:r>
            <a:endParaRPr lang="en-US" b="1">
              <a:solidFill>
                <a:srgbClr val="8784C7"/>
              </a:solidFill>
              <a:latin typeface="Calibri" panose="020F0502020204030204" pitchFamily="34" charset="0"/>
            </a:endParaRPr>
          </a:p>
        </p:txBody>
      </p:sp>
      <p:sp>
        <p:nvSpPr>
          <p:cNvPr id="9081" name="OTLSHAPE_TB_00000000000000000000000000000000_RightEndCaps" hidden="1"/>
          <p:cNvSpPr txBox="1"/>
          <p:nvPr>
            <p:custDataLst>
              <p:tags r:id="rId5"/>
            </p:custDataLst>
          </p:nvPr>
        </p:nvSpPr>
        <p:spPr>
          <a:xfrm>
            <a:off x="8426534" y="31370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8784C7"/>
                </a:solidFill>
                <a:latin typeface="Calibri" panose="020F0502020204030204" pitchFamily="34" charset="0"/>
              </a:rPr>
              <a:t>2017</a:t>
            </a:r>
            <a:endParaRPr lang="en-US" b="1">
              <a:solidFill>
                <a:srgbClr val="8784C7"/>
              </a:solidFill>
              <a:latin typeface="Calibri" panose="020F0502020204030204" pitchFamily="34" charset="0"/>
            </a:endParaRPr>
          </a:p>
        </p:txBody>
      </p:sp>
      <p:sp>
        <p:nvSpPr>
          <p:cNvPr id="9082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766713" y="3086100"/>
            <a:ext cx="7467600" cy="3810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3C929F"/>
          </a:solidFill>
          <a:ln w="12700" cap="flat" cmpd="sng" algn="ctr">
            <a:solidFill>
              <a:srgbClr val="4AABBB"/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83" name="OTLSHAPE_TB_00000000000000000000000000000000_ElapsedTim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snip2DiagRect">
            <a:avLst>
              <a:gd name="adj1" fmla="val 100000"/>
              <a:gd name="adj2" fmla="val 3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84" name="OTLSHAPE_TB_00000000000000000000000000000000_TodayMarkerShape" hidden="1"/>
          <p:cNvSpPr/>
          <p:nvPr>
            <p:custDataLst>
              <p:tags r:id="rId8"/>
            </p:custDataLst>
          </p:nvPr>
        </p:nvSpPr>
        <p:spPr>
          <a:xfrm>
            <a:off x="955137" y="34671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85" name="OTLSHAPE_TB_00000000000000000000000000000000_TodayMarkerText" hidden="1"/>
          <p:cNvSpPr txBox="1"/>
          <p:nvPr>
            <p:custDataLst>
              <p:tags r:id="rId9"/>
            </p:custDataLst>
          </p:nvPr>
        </p:nvSpPr>
        <p:spPr>
          <a:xfrm>
            <a:off x="1009565" y="35941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086" name="OTLSHAPE_TB_00000000000000000000000000000000_TimescaleInterval1"/>
          <p:cNvSpPr txBox="1"/>
          <p:nvPr>
            <p:custDataLst>
              <p:tags r:id="rId10"/>
            </p:custDataLst>
          </p:nvPr>
        </p:nvSpPr>
        <p:spPr>
          <a:xfrm>
            <a:off x="1086024" y="3183573"/>
            <a:ext cx="4699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4" dirty="0" smtClean="0">
                <a:solidFill>
                  <a:prstClr val="white"/>
                </a:solidFill>
                <a:latin typeface="Calibri" panose="020F0502020204030204" pitchFamily="34" charset="0"/>
              </a:rPr>
              <a:t>Week 1</a:t>
            </a:r>
            <a:endParaRPr lang="en-US" sz="1200" spc="-14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087" name="OTLSHAPE_TB_00000000000000000000000000000000_Separator1"/>
          <p:cNvCxnSpPr/>
          <p:nvPr>
            <p:custDataLst>
              <p:tags r:id="rId11"/>
            </p:custDataLst>
          </p:nvPr>
        </p:nvCxnSpPr>
        <p:spPr>
          <a:xfrm>
            <a:off x="1722052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88" name="OTLSHAPE_TB_00000000000000000000000000000000_TimescaleInterval2"/>
          <p:cNvSpPr txBox="1"/>
          <p:nvPr>
            <p:custDataLst>
              <p:tags r:id="rId12"/>
            </p:custDataLst>
          </p:nvPr>
        </p:nvSpPr>
        <p:spPr>
          <a:xfrm>
            <a:off x="1785552" y="31835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089" name="OTLSHAPE_TB_00000000000000000000000000000000_Separator2"/>
          <p:cNvCxnSpPr/>
          <p:nvPr>
            <p:custDataLst>
              <p:tags r:id="rId13"/>
            </p:custDataLst>
          </p:nvPr>
        </p:nvCxnSpPr>
        <p:spPr>
          <a:xfrm>
            <a:off x="2434539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91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3147026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92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4661902" y="3213574"/>
            <a:ext cx="534545" cy="16901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prstClr val="white"/>
                </a:solidFill>
                <a:latin typeface="Calibri" panose="020F0502020204030204" pitchFamily="34" charset="0"/>
              </a:rPr>
              <a:t>Week 8</a:t>
            </a:r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093" name="OTLSHAPE_TB_00000000000000000000000000000000_Separator4"/>
          <p:cNvCxnSpPr/>
          <p:nvPr>
            <p:custDataLst>
              <p:tags r:id="rId16"/>
            </p:custDataLst>
          </p:nvPr>
        </p:nvCxnSpPr>
        <p:spPr>
          <a:xfrm>
            <a:off x="3859513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95" name="OTLSHAPE_TB_00000000000000000000000000000000_Separator5"/>
          <p:cNvCxnSpPr/>
          <p:nvPr>
            <p:custDataLst>
              <p:tags r:id="rId17"/>
            </p:custDataLst>
          </p:nvPr>
        </p:nvCxnSpPr>
        <p:spPr>
          <a:xfrm>
            <a:off x="4572000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96" name="OTLSHAPE_TB_00000000000000000000000000000000_TimescaleInterval6"/>
          <p:cNvSpPr txBox="1"/>
          <p:nvPr>
            <p:custDataLst>
              <p:tags r:id="rId18"/>
            </p:custDataLst>
          </p:nvPr>
        </p:nvSpPr>
        <p:spPr>
          <a:xfrm>
            <a:off x="6773690" y="3200617"/>
            <a:ext cx="547990" cy="19492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dirty="0" smtClean="0">
                <a:solidFill>
                  <a:prstClr val="white"/>
                </a:solidFill>
                <a:latin typeface="Calibri" panose="020F0502020204030204" pitchFamily="34" charset="0"/>
              </a:rPr>
              <a:t>Week 12</a:t>
            </a:r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097" name="OTLSHAPE_TB_00000000000000000000000000000000_Separator6"/>
          <p:cNvCxnSpPr/>
          <p:nvPr>
            <p:custDataLst>
              <p:tags r:id="rId19"/>
            </p:custDataLst>
          </p:nvPr>
        </p:nvCxnSpPr>
        <p:spPr>
          <a:xfrm>
            <a:off x="5284487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98" name="OTLSHAPE_TB_00000000000000000000000000000000_TimescaleInterval7"/>
          <p:cNvSpPr txBox="1"/>
          <p:nvPr>
            <p:custDataLst>
              <p:tags r:id="rId20"/>
            </p:custDataLst>
          </p:nvPr>
        </p:nvSpPr>
        <p:spPr>
          <a:xfrm>
            <a:off x="5347987" y="3183573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099" name="OTLSHAPE_TB_00000000000000000000000000000000_Separator7"/>
          <p:cNvCxnSpPr/>
          <p:nvPr>
            <p:custDataLst>
              <p:tags r:id="rId21"/>
            </p:custDataLst>
          </p:nvPr>
        </p:nvCxnSpPr>
        <p:spPr>
          <a:xfrm>
            <a:off x="5996974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0" name="OTLSHAPE_TB_00000000000000000000000000000000_TimescaleInterval8"/>
          <p:cNvSpPr txBox="1"/>
          <p:nvPr>
            <p:custDataLst>
              <p:tags r:id="rId22"/>
            </p:custDataLst>
          </p:nvPr>
        </p:nvSpPr>
        <p:spPr>
          <a:xfrm>
            <a:off x="6060474" y="3183573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101" name="OTLSHAPE_TB_00000000000000000000000000000000_Separator8"/>
          <p:cNvCxnSpPr/>
          <p:nvPr>
            <p:custDataLst>
              <p:tags r:id="rId23"/>
            </p:custDataLst>
          </p:nvPr>
        </p:nvCxnSpPr>
        <p:spPr>
          <a:xfrm>
            <a:off x="6709461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2" name="OTLSHAPE_TB_00000000000000000000000000000000_TimescaleInterval9"/>
          <p:cNvSpPr txBox="1"/>
          <p:nvPr>
            <p:custDataLst>
              <p:tags r:id="rId24"/>
            </p:custDataLst>
          </p:nvPr>
        </p:nvSpPr>
        <p:spPr>
          <a:xfrm>
            <a:off x="6772961" y="3183573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103" name="OTLSHAPE_TB_00000000000000000000000000000000_Separator9"/>
          <p:cNvCxnSpPr/>
          <p:nvPr>
            <p:custDataLst>
              <p:tags r:id="rId25"/>
            </p:custDataLst>
          </p:nvPr>
        </p:nvCxnSpPr>
        <p:spPr>
          <a:xfrm>
            <a:off x="7421948" y="31496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4" name="OTLSHAPE_TB_00000000000000000000000000000000_TimescaleInterval10"/>
          <p:cNvSpPr txBox="1"/>
          <p:nvPr>
            <p:custDataLst>
              <p:tags r:id="rId26"/>
            </p:custDataLst>
          </p:nvPr>
        </p:nvSpPr>
        <p:spPr>
          <a:xfrm>
            <a:off x="7485449" y="3183573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US" sz="1200" spc="-26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112" name="OTLSHAPE_M_9dd8ed9b66fc40c7b9eaa6cd4eb05791_Title"/>
          <p:cNvSpPr txBox="1"/>
          <p:nvPr>
            <p:custDataLst>
              <p:tags r:id="rId27"/>
            </p:custDataLst>
          </p:nvPr>
        </p:nvSpPr>
        <p:spPr>
          <a:xfrm>
            <a:off x="456048" y="1832127"/>
            <a:ext cx="881193" cy="4437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400" b="1" spc="-6" dirty="0" smtClean="0">
                <a:solidFill>
                  <a:prstClr val="black"/>
                </a:solidFill>
                <a:latin typeface="Arial"/>
                <a:cs typeface="Arial"/>
              </a:rPr>
              <a:t>Consult 1 </a:t>
            </a:r>
            <a:r>
              <a:rPr lang="en-US" sz="1400" b="1" spc="-6" dirty="0" err="1" smtClean="0">
                <a:solidFill>
                  <a:prstClr val="black"/>
                </a:solidFill>
                <a:latin typeface="Arial"/>
                <a:cs typeface="Arial"/>
              </a:rPr>
              <a:t>huisarts</a:t>
            </a:r>
            <a:endParaRPr lang="en-US" sz="1400" b="1" spc="-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13" name="OTLSHAPE_M_9dd8ed9b66fc40c7b9eaa6cd4eb05791_Date"/>
          <p:cNvSpPr txBox="1"/>
          <p:nvPr>
            <p:custDataLst>
              <p:tags r:id="rId28"/>
            </p:custDataLst>
          </p:nvPr>
        </p:nvSpPr>
        <p:spPr>
          <a:xfrm>
            <a:off x="634979" y="2348625"/>
            <a:ext cx="50976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 smtClean="0">
                <a:solidFill>
                  <a:srgbClr val="6BA51F"/>
                </a:solidFill>
                <a:latin typeface="Calibri" panose="020F0502020204030204" pitchFamily="34" charset="0"/>
              </a:rPr>
              <a:t> </a:t>
            </a:r>
            <a:r>
              <a:rPr lang="en-US" sz="1000" spc="-6" dirty="0" smtClean="0">
                <a:solidFill>
                  <a:srgbClr val="83AE15"/>
                </a:solidFill>
                <a:latin typeface="Calibri" panose="020F0502020204030204" pitchFamily="34" charset="0"/>
              </a:rPr>
              <a:t>Week 0</a:t>
            </a:r>
            <a:endParaRPr lang="en-US" sz="1000" spc="-6" dirty="0">
              <a:solidFill>
                <a:srgbClr val="83AE15"/>
              </a:solidFill>
              <a:latin typeface="Calibri" panose="020F0502020204030204" pitchFamily="34" charset="0"/>
            </a:endParaRPr>
          </a:p>
        </p:txBody>
      </p:sp>
      <p:sp>
        <p:nvSpPr>
          <p:cNvPr id="9115" name="OTLSHAPE_M_1d7b7de7569441ed84fdf40a3d51215e_Title"/>
          <p:cNvSpPr txBox="1"/>
          <p:nvPr>
            <p:custDataLst>
              <p:tags r:id="rId29"/>
            </p:custDataLst>
          </p:nvPr>
        </p:nvSpPr>
        <p:spPr>
          <a:xfrm>
            <a:off x="1253537" y="1341464"/>
            <a:ext cx="888112" cy="4535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400" b="1" spc="-6" dirty="0" smtClean="0">
                <a:solidFill>
                  <a:prstClr val="black"/>
                </a:solidFill>
                <a:latin typeface="Arial"/>
                <a:cs typeface="Arial"/>
              </a:rPr>
              <a:t>Consult 2 </a:t>
            </a:r>
            <a:r>
              <a:rPr lang="en-US" sz="1400" b="1" spc="-6" dirty="0" err="1" smtClean="0">
                <a:solidFill>
                  <a:prstClr val="black"/>
                </a:solidFill>
                <a:latin typeface="Arial"/>
                <a:cs typeface="Arial"/>
              </a:rPr>
              <a:t>huisarts</a:t>
            </a:r>
            <a:endParaRPr lang="en-US" sz="1400" b="1" spc="-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16" name="OTLSHAPE_M_1d7b7de7569441ed84fdf40a3d51215e_Date"/>
          <p:cNvSpPr txBox="1"/>
          <p:nvPr>
            <p:custDataLst>
              <p:tags r:id="rId30"/>
            </p:custDataLst>
          </p:nvPr>
        </p:nvSpPr>
        <p:spPr>
          <a:xfrm>
            <a:off x="1406642" y="1909580"/>
            <a:ext cx="58190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 smtClean="0">
                <a:solidFill>
                  <a:srgbClr val="83AE15"/>
                </a:solidFill>
                <a:latin typeface="Calibri" panose="020F0502020204030204" pitchFamily="34" charset="0"/>
              </a:rPr>
              <a:t>Week 1</a:t>
            </a:r>
            <a:endParaRPr lang="en-US" sz="1000" spc="-6" dirty="0">
              <a:solidFill>
                <a:srgbClr val="83AE15"/>
              </a:solidFill>
              <a:latin typeface="Calibri" panose="020F0502020204030204" pitchFamily="34" charset="0"/>
            </a:endParaRPr>
          </a:p>
        </p:txBody>
      </p:sp>
      <p:sp>
        <p:nvSpPr>
          <p:cNvPr id="9118" name="OTLSHAPE_M_683ca16ec00d46a181a7b06be6420d7d_Title"/>
          <p:cNvSpPr txBox="1"/>
          <p:nvPr>
            <p:custDataLst>
              <p:tags r:id="rId31"/>
            </p:custDataLst>
          </p:nvPr>
        </p:nvSpPr>
        <p:spPr>
          <a:xfrm>
            <a:off x="3337950" y="1892949"/>
            <a:ext cx="1046176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400" b="1" spc="-4" dirty="0" smtClean="0">
                <a:solidFill>
                  <a:prstClr val="black"/>
                </a:solidFill>
                <a:latin typeface="Arial"/>
                <a:cs typeface="Arial"/>
              </a:rPr>
              <a:t>Consult 3 </a:t>
            </a:r>
            <a:r>
              <a:rPr lang="en-US" sz="1400" b="1" spc="-4" dirty="0" err="1" smtClean="0">
                <a:solidFill>
                  <a:prstClr val="black"/>
                </a:solidFill>
                <a:latin typeface="Arial"/>
                <a:cs typeface="Arial"/>
              </a:rPr>
              <a:t>huisarts</a:t>
            </a:r>
            <a:endParaRPr lang="en-US" sz="1400" b="1" spc="-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20" name="OTLSHAPE_M_683ca16ec00d46a181a7b06be6420d7d_Shape"/>
          <p:cNvSpPr/>
          <p:nvPr>
            <p:custDataLst>
              <p:tags r:id="rId32"/>
            </p:custDataLst>
          </p:nvPr>
        </p:nvSpPr>
        <p:spPr>
          <a:xfrm flipV="1">
            <a:off x="735017" y="2947432"/>
            <a:ext cx="228600" cy="254000"/>
          </a:xfrm>
          <a:prstGeom prst="triangle">
            <a:avLst/>
          </a:prstGeom>
          <a:solidFill>
            <a:srgbClr val="9BCF1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127" name="OTLSHAPE_M_0018691af88d4838b3ec2d1256b9eee5_Title"/>
          <p:cNvSpPr txBox="1"/>
          <p:nvPr>
            <p:custDataLst>
              <p:tags r:id="rId33"/>
            </p:custDataLst>
          </p:nvPr>
        </p:nvSpPr>
        <p:spPr>
          <a:xfrm>
            <a:off x="6577210" y="1971761"/>
            <a:ext cx="899975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400" b="1" spc="-4" dirty="0" smtClean="0">
                <a:solidFill>
                  <a:prstClr val="black"/>
                </a:solidFill>
                <a:latin typeface="Arial"/>
                <a:cs typeface="Arial"/>
              </a:rPr>
              <a:t>Consult 4 </a:t>
            </a:r>
            <a:r>
              <a:rPr lang="en-US" sz="1400" b="1" spc="-4" dirty="0" err="1" smtClean="0">
                <a:solidFill>
                  <a:prstClr val="black"/>
                </a:solidFill>
                <a:latin typeface="Arial"/>
                <a:cs typeface="Arial"/>
              </a:rPr>
              <a:t>huisarts</a:t>
            </a:r>
            <a:endParaRPr lang="en-US" sz="1400" b="1" spc="-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28" name="OTLSHAPE_M_0018691af88d4838b3ec2d1256b9eee5_Date"/>
          <p:cNvSpPr txBox="1"/>
          <p:nvPr>
            <p:custDataLst>
              <p:tags r:id="rId34"/>
            </p:custDataLst>
          </p:nvPr>
        </p:nvSpPr>
        <p:spPr>
          <a:xfrm>
            <a:off x="6773508" y="2382157"/>
            <a:ext cx="56113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 smtClean="0">
                <a:solidFill>
                  <a:srgbClr val="6BA51F"/>
                </a:solidFill>
                <a:latin typeface="Calibri" panose="020F0502020204030204" pitchFamily="34" charset="0"/>
              </a:rPr>
              <a:t>Week 12</a:t>
            </a:r>
            <a:endParaRPr lang="en-US" sz="1000" spc="-6" dirty="0">
              <a:solidFill>
                <a:srgbClr val="6BA51F"/>
              </a:solidFill>
              <a:latin typeface="Calibri" panose="020F0502020204030204" pitchFamily="34" charset="0"/>
            </a:endParaRPr>
          </a:p>
        </p:txBody>
      </p:sp>
      <p:sp>
        <p:nvSpPr>
          <p:cNvPr id="9130" name="OTLSHAPE_M_253040c35f8c4fc98c7ea5b40964b442_Title"/>
          <p:cNvSpPr txBox="1"/>
          <p:nvPr>
            <p:custDataLst>
              <p:tags r:id="rId35"/>
            </p:custDataLst>
          </p:nvPr>
        </p:nvSpPr>
        <p:spPr>
          <a:xfrm>
            <a:off x="1988582" y="4049590"/>
            <a:ext cx="1533687" cy="4307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400" b="1" spc="-2" dirty="0" smtClean="0">
                <a:solidFill>
                  <a:prstClr val="black"/>
                </a:solidFill>
                <a:latin typeface="Arial"/>
                <a:cs typeface="Arial"/>
              </a:rPr>
              <a:t>Start </a:t>
            </a:r>
            <a:r>
              <a:rPr lang="en-US" sz="1400" b="1" spc="-2" dirty="0" err="1" smtClean="0">
                <a:solidFill>
                  <a:prstClr val="black"/>
                </a:solidFill>
                <a:latin typeface="Arial"/>
                <a:cs typeface="Arial"/>
              </a:rPr>
              <a:t>psycholoog</a:t>
            </a:r>
            <a:r>
              <a:rPr lang="en-US" sz="1400" b="1" spc="-2" dirty="0" smtClean="0">
                <a:solidFill>
                  <a:prstClr val="black"/>
                </a:solidFill>
                <a:latin typeface="Arial"/>
                <a:cs typeface="Arial"/>
              </a:rPr>
              <a:t> (max 10 </a:t>
            </a:r>
            <a:r>
              <a:rPr lang="en-US" sz="1400" b="1" spc="-2" dirty="0" err="1" smtClean="0">
                <a:solidFill>
                  <a:prstClr val="black"/>
                </a:solidFill>
                <a:latin typeface="Arial"/>
                <a:cs typeface="Arial"/>
              </a:rPr>
              <a:t>sessies</a:t>
            </a:r>
            <a:r>
              <a:rPr lang="en-US" sz="1400" b="1" spc="-2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sz="1400" b="1" spc="-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32" name="OTLSHAPE_M_253040c35f8c4fc98c7ea5b40964b442_Shape"/>
          <p:cNvSpPr/>
          <p:nvPr>
            <p:custDataLst>
              <p:tags r:id="rId36"/>
            </p:custDataLst>
          </p:nvPr>
        </p:nvSpPr>
        <p:spPr>
          <a:xfrm>
            <a:off x="2708373" y="3485691"/>
            <a:ext cx="220300" cy="207328"/>
          </a:xfrm>
          <a:prstGeom prst="rect">
            <a:avLst/>
          </a:prstGeom>
          <a:solidFill>
            <a:srgbClr val="33C6F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825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33BCF0"/>
                </a:solidFill>
                <a:latin typeface="Arial"/>
                <a:cs typeface="Arial"/>
              </a:rPr>
              <a:t>Zorgpad</a:t>
            </a:r>
            <a:endParaRPr lang="en-US" sz="3600" dirty="0">
              <a:solidFill>
                <a:srgbClr val="33BCF0"/>
              </a:solidFill>
              <a:latin typeface="Arial"/>
              <a:cs typeface="Arial"/>
            </a:endParaRPr>
          </a:p>
        </p:txBody>
      </p:sp>
      <p:cxnSp>
        <p:nvCxnSpPr>
          <p:cNvPr id="64" name="OTLSHAPE_M_9dd8ed9b66fc40c7b9eaa6cd4eb05791_Connector1"/>
          <p:cNvCxnSpPr>
            <a:stCxn id="9116" idx="2"/>
          </p:cNvCxnSpPr>
          <p:nvPr>
            <p:custDataLst>
              <p:tags r:id="rId37"/>
            </p:custDataLst>
          </p:nvPr>
        </p:nvCxnSpPr>
        <p:spPr>
          <a:xfrm>
            <a:off x="1697593" y="2063468"/>
            <a:ext cx="4865" cy="1020826"/>
          </a:xfrm>
          <a:prstGeom prst="line">
            <a:avLst/>
          </a:prstGeom>
          <a:ln w="9525" cap="flat" cmpd="sng" algn="ctr">
            <a:solidFill>
              <a:srgbClr val="83AE1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TLSHAPE_M_683ca16ec00d46a181a7b06be6420d7d_Shape"/>
          <p:cNvSpPr/>
          <p:nvPr>
            <p:custDataLst>
              <p:tags r:id="rId38"/>
            </p:custDataLst>
          </p:nvPr>
        </p:nvSpPr>
        <p:spPr>
          <a:xfrm flipV="1">
            <a:off x="1600147" y="2944336"/>
            <a:ext cx="228600" cy="254000"/>
          </a:xfrm>
          <a:prstGeom prst="triangle">
            <a:avLst/>
          </a:prstGeom>
          <a:solidFill>
            <a:srgbClr val="9BCF1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9200" y="3135826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Week 4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2157" y="3809639"/>
            <a:ext cx="7645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3C6FC"/>
                </a:solidFill>
                <a:latin typeface="Calibri"/>
              </a:rPr>
              <a:t>Week 4</a:t>
            </a:r>
            <a:endParaRPr lang="en-US" sz="1000" dirty="0">
              <a:solidFill>
                <a:srgbClr val="33C6FC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4833" y="3822598"/>
            <a:ext cx="57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33C6FC"/>
                </a:solidFill>
                <a:latin typeface="Calibri"/>
              </a:rPr>
              <a:t>Week </a:t>
            </a:r>
            <a:r>
              <a:rPr lang="en-US" sz="1000" dirty="0" smtClean="0">
                <a:solidFill>
                  <a:srgbClr val="33C6FC"/>
                </a:solidFill>
                <a:latin typeface="Calibri"/>
              </a:rPr>
              <a:t>8</a:t>
            </a:r>
            <a:endParaRPr lang="en-US" sz="1000" dirty="0">
              <a:solidFill>
                <a:srgbClr val="33C6FC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7682" y="3994629"/>
            <a:ext cx="164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2" dirty="0" err="1" smtClean="0">
                <a:solidFill>
                  <a:prstClr val="black"/>
                </a:solidFill>
                <a:latin typeface="Arial"/>
                <a:cs typeface="Arial"/>
              </a:rPr>
              <a:t>Verslag</a:t>
            </a:r>
            <a:r>
              <a:rPr lang="en-US" sz="1400" b="1" spc="-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" dirty="0" err="1">
                <a:solidFill>
                  <a:prstClr val="black"/>
                </a:solidFill>
                <a:latin typeface="Arial"/>
                <a:cs typeface="Arial"/>
              </a:rPr>
              <a:t>psycholoog</a:t>
            </a:r>
            <a:r>
              <a:rPr lang="en-US" sz="1400" b="1" spc="-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84" name="OTLSHAPE_M_9dd8ed9b66fc40c7b9eaa6cd4eb05791_Connector1"/>
          <p:cNvCxnSpPr>
            <a:endCxn id="86" idx="3"/>
          </p:cNvCxnSpPr>
          <p:nvPr>
            <p:custDataLst>
              <p:tags r:id="rId39"/>
            </p:custDataLst>
          </p:nvPr>
        </p:nvCxnSpPr>
        <p:spPr>
          <a:xfrm>
            <a:off x="3848742" y="2578634"/>
            <a:ext cx="3894" cy="365703"/>
          </a:xfrm>
          <a:prstGeom prst="line">
            <a:avLst/>
          </a:prstGeom>
          <a:ln w="9525" cap="flat" cmpd="sng" algn="ctr">
            <a:solidFill>
              <a:srgbClr val="83AE1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TLSHAPE_M_683ca16ec00d46a181a7b06be6420d7d_Shape"/>
          <p:cNvSpPr/>
          <p:nvPr>
            <p:custDataLst>
              <p:tags r:id="rId40"/>
            </p:custDataLst>
          </p:nvPr>
        </p:nvSpPr>
        <p:spPr>
          <a:xfrm flipV="1">
            <a:off x="3738336" y="2944337"/>
            <a:ext cx="228600" cy="254000"/>
          </a:xfrm>
          <a:prstGeom prst="triangle">
            <a:avLst/>
          </a:prstGeom>
          <a:solidFill>
            <a:srgbClr val="9BCF1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2938" y="2332433"/>
            <a:ext cx="765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3AE15"/>
                </a:solidFill>
                <a:latin typeface="Calibri"/>
              </a:rPr>
              <a:t>Week 4 – 8</a:t>
            </a:r>
            <a:endParaRPr lang="en-US" sz="1000" dirty="0">
              <a:solidFill>
                <a:srgbClr val="83AE15"/>
              </a:solidFill>
              <a:latin typeface="Calibri"/>
            </a:endParaRPr>
          </a:p>
        </p:txBody>
      </p:sp>
      <p:sp>
        <p:nvSpPr>
          <p:cNvPr id="89" name="OTLSHAPE_M_253040c35f8c4fc98c7ea5b40964b442_Shape"/>
          <p:cNvSpPr/>
          <p:nvPr>
            <p:custDataLst>
              <p:tags r:id="rId41"/>
            </p:custDataLst>
          </p:nvPr>
        </p:nvSpPr>
        <p:spPr>
          <a:xfrm>
            <a:off x="4804581" y="3469638"/>
            <a:ext cx="220300" cy="207328"/>
          </a:xfrm>
          <a:prstGeom prst="rect">
            <a:avLst/>
          </a:prstGeom>
          <a:solidFill>
            <a:srgbClr val="33C6F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3" name="OTLSHAPE_M_253040c35f8c4fc98c7ea5b40964b442_Connector1"/>
          <p:cNvCxnSpPr/>
          <p:nvPr>
            <p:custDataLst>
              <p:tags r:id="rId42"/>
            </p:custDataLst>
          </p:nvPr>
        </p:nvCxnSpPr>
        <p:spPr>
          <a:xfrm>
            <a:off x="4908194" y="3565605"/>
            <a:ext cx="0" cy="339857"/>
          </a:xfrm>
          <a:prstGeom prst="line">
            <a:avLst/>
          </a:prstGeom>
          <a:ln w="9525" cap="flat" cmpd="sng" algn="ctr">
            <a:solidFill>
              <a:srgbClr val="33C6F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OTLSHAPE_M_9dd8ed9b66fc40c7b9eaa6cd4eb05791_Connector1"/>
          <p:cNvCxnSpPr/>
          <p:nvPr>
            <p:custDataLst>
              <p:tags r:id="rId43"/>
            </p:custDataLst>
          </p:nvPr>
        </p:nvCxnSpPr>
        <p:spPr>
          <a:xfrm>
            <a:off x="7046441" y="2575538"/>
            <a:ext cx="4865" cy="518618"/>
          </a:xfrm>
          <a:prstGeom prst="line">
            <a:avLst/>
          </a:prstGeom>
          <a:ln w="9525" cap="flat" cmpd="sng" algn="ctr">
            <a:solidFill>
              <a:srgbClr val="83AE1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TLSHAPE_M_683ca16ec00d46a181a7b06be6420d7d_Shape"/>
          <p:cNvSpPr/>
          <p:nvPr>
            <p:custDataLst>
              <p:tags r:id="rId44"/>
            </p:custDataLst>
          </p:nvPr>
        </p:nvSpPr>
        <p:spPr>
          <a:xfrm flipV="1">
            <a:off x="6936037" y="2928285"/>
            <a:ext cx="228600" cy="254000"/>
          </a:xfrm>
          <a:prstGeom prst="triangle">
            <a:avLst/>
          </a:prstGeom>
          <a:solidFill>
            <a:srgbClr val="9BCF1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109" name="OTLSHAPE_M_253040c35f8c4fc98c7ea5b40964b442_Connector1"/>
          <p:cNvCxnSpPr/>
          <p:nvPr>
            <p:custDataLst>
              <p:tags r:id="rId45"/>
            </p:custDataLst>
          </p:nvPr>
        </p:nvCxnSpPr>
        <p:spPr>
          <a:xfrm>
            <a:off x="5993621" y="1722479"/>
            <a:ext cx="6268" cy="1102356"/>
          </a:xfrm>
          <a:prstGeom prst="line">
            <a:avLst/>
          </a:prstGeom>
          <a:ln w="952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5854236" y="2834697"/>
            <a:ext cx="298051" cy="285075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11127" y="1477206"/>
            <a:ext cx="776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AD84C6">
                    <a:lumMod val="50000"/>
                  </a:srgbClr>
                </a:solidFill>
                <a:latin typeface="Calibri"/>
              </a:rPr>
              <a:t>Week 8 -12</a:t>
            </a:r>
            <a:endParaRPr lang="en-US" sz="1000" dirty="0">
              <a:solidFill>
                <a:srgbClr val="AD84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48039" y="763728"/>
            <a:ext cx="1451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Start </a:t>
            </a:r>
            <a:r>
              <a:rPr lang="en-US" sz="1400" b="1" dirty="0" err="1" smtClean="0">
                <a:solidFill>
                  <a:prstClr val="black"/>
                </a:solidFill>
                <a:latin typeface="Arial"/>
                <a:cs typeface="Arial"/>
              </a:rPr>
              <a:t>voorbereiding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Arial"/>
                <a:cs typeface="Arial"/>
              </a:rPr>
              <a:t>werkhervatting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Up Arrow 76"/>
          <p:cNvSpPr/>
          <p:nvPr/>
        </p:nvSpPr>
        <p:spPr>
          <a:xfrm>
            <a:off x="609059" y="3472733"/>
            <a:ext cx="484632" cy="978408"/>
          </a:xfrm>
          <a:prstGeom prst="upArrow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Up Arrow 115"/>
          <p:cNvSpPr/>
          <p:nvPr/>
        </p:nvSpPr>
        <p:spPr>
          <a:xfrm>
            <a:off x="7849883" y="3482596"/>
            <a:ext cx="484632" cy="978408"/>
          </a:xfrm>
          <a:prstGeom prst="upArrow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7226" y="4470496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Start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96043" y="4480359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Werk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-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Calibri"/>
              </a:rPr>
              <a:t>hervatting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Pentagon 84"/>
          <p:cNvSpPr/>
          <p:nvPr/>
        </p:nvSpPr>
        <p:spPr>
          <a:xfrm>
            <a:off x="790480" y="5675587"/>
            <a:ext cx="2047479" cy="207328"/>
          </a:xfrm>
          <a:prstGeom prst="homePlate">
            <a:avLst/>
          </a:prstGeom>
          <a:solidFill>
            <a:srgbClr val="274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Pentagon 123"/>
          <p:cNvSpPr/>
          <p:nvPr/>
        </p:nvSpPr>
        <p:spPr>
          <a:xfrm>
            <a:off x="2446094" y="5882915"/>
            <a:ext cx="4642330" cy="207326"/>
          </a:xfrm>
          <a:prstGeom prst="homePlate">
            <a:avLst/>
          </a:prstGeom>
          <a:solidFill>
            <a:srgbClr val="4E86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Pentagon 125"/>
          <p:cNvSpPr/>
          <p:nvPr/>
        </p:nvSpPr>
        <p:spPr>
          <a:xfrm>
            <a:off x="4898399" y="6087146"/>
            <a:ext cx="3161928" cy="223380"/>
          </a:xfrm>
          <a:prstGeom prst="homePlate">
            <a:avLst/>
          </a:prstGeom>
          <a:solidFill>
            <a:srgbClr val="51A9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7645648" y="6300809"/>
            <a:ext cx="1394682" cy="217046"/>
          </a:xfrm>
          <a:prstGeom prst="homePlate">
            <a:avLst/>
          </a:prstGeom>
          <a:solidFill>
            <a:srgbClr val="5CCD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79243" y="5856998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Informatie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17433" y="6038409"/>
            <a:ext cx="98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Exploratie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2665" y="6258695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Terugkeer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naar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werk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056" name="TextBox 9055"/>
          <p:cNvSpPr txBox="1"/>
          <p:nvPr/>
        </p:nvSpPr>
        <p:spPr>
          <a:xfrm>
            <a:off x="7775234" y="6459517"/>
            <a:ext cx="99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Opvolging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5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Zorgpad</a:t>
            </a:r>
            <a:r>
              <a:rPr lang="en-US" dirty="0" smtClean="0"/>
              <a:t>: </a:t>
            </a:r>
            <a:r>
              <a:rPr lang="en-US" dirty="0" err="1" smtClean="0"/>
              <a:t>communicatie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r>
              <a:rPr lang="en-US" dirty="0" err="1" smtClean="0"/>
              <a:t>Boekje</a:t>
            </a:r>
            <a:endParaRPr lang="en-US" dirty="0" smtClean="0"/>
          </a:p>
          <a:p>
            <a:r>
              <a:rPr lang="en-US" dirty="0" err="1" smtClean="0"/>
              <a:t>Informatie</a:t>
            </a:r>
            <a:r>
              <a:rPr lang="en-US" dirty="0" smtClean="0"/>
              <a:t> over de </a:t>
            </a:r>
            <a:r>
              <a:rPr lang="en-US" dirty="0" err="1" smtClean="0"/>
              <a:t>rol</a:t>
            </a:r>
            <a:r>
              <a:rPr lang="en-US" dirty="0" smtClean="0"/>
              <a:t> van de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zorgverleners</a:t>
            </a:r>
            <a:r>
              <a:rPr lang="en-US" dirty="0" smtClean="0"/>
              <a:t>, </a:t>
            </a:r>
            <a:r>
              <a:rPr lang="en-US" dirty="0" err="1" smtClean="0"/>
              <a:t>instanties</a:t>
            </a:r>
            <a:r>
              <a:rPr lang="en-US" dirty="0" smtClean="0"/>
              <a:t>, </a:t>
            </a:r>
            <a:r>
              <a:rPr lang="en-US" dirty="0" err="1" smtClean="0"/>
              <a:t>organisaties</a:t>
            </a:r>
            <a:r>
              <a:rPr lang="en-US" dirty="0" smtClean="0"/>
              <a:t>, KB re-</a:t>
            </a:r>
            <a:r>
              <a:rPr lang="en-US" dirty="0" err="1" smtClean="0"/>
              <a:t>integratie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Leidraad</a:t>
            </a:r>
            <a:r>
              <a:rPr lang="en-US" dirty="0" smtClean="0"/>
              <a:t> </a:t>
            </a:r>
            <a:r>
              <a:rPr lang="en-US" dirty="0" err="1" smtClean="0"/>
              <a:t>doorheen</a:t>
            </a:r>
            <a:r>
              <a:rPr lang="en-US" dirty="0" smtClean="0"/>
              <a:t> het </a:t>
            </a:r>
            <a:r>
              <a:rPr lang="en-US" dirty="0" err="1" smtClean="0"/>
              <a:t>zorgpad</a:t>
            </a:r>
            <a:endParaRPr lang="en-US" dirty="0" smtClean="0"/>
          </a:p>
          <a:p>
            <a:r>
              <a:rPr lang="en-US" dirty="0" err="1" smtClean="0"/>
              <a:t>Communicatiemiddel</a:t>
            </a:r>
            <a:r>
              <a:rPr lang="en-US" dirty="0" smtClean="0"/>
              <a:t>: </a:t>
            </a:r>
            <a:r>
              <a:rPr lang="en-US" dirty="0" err="1" smtClean="0"/>
              <a:t>contactgegevens</a:t>
            </a:r>
            <a:r>
              <a:rPr lang="en-US" dirty="0" smtClean="0"/>
              <a:t>, </a:t>
            </a:r>
            <a:r>
              <a:rPr lang="en-US" dirty="0" err="1" smtClean="0"/>
              <a:t>afspraken</a:t>
            </a:r>
            <a:r>
              <a:rPr lang="en-US" dirty="0" smtClean="0"/>
              <a:t>, checklists, 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1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Zorgpad</a:t>
            </a:r>
            <a:r>
              <a:rPr lang="en-US" dirty="0" smtClean="0"/>
              <a:t> en KB re-</a:t>
            </a:r>
            <a:r>
              <a:rPr lang="en-US" dirty="0" err="1" smtClean="0"/>
              <a:t>integratie</a:t>
            </a: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1907704" y="1700808"/>
            <a:ext cx="2304256" cy="48463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067944" y="1695534"/>
            <a:ext cx="2304256" cy="48463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228184" y="1695534"/>
            <a:ext cx="2304256" cy="48463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907704" y="3886619"/>
            <a:ext cx="2304256" cy="48463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067944" y="3881345"/>
            <a:ext cx="2304256" cy="48463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228184" y="3881345"/>
            <a:ext cx="2304256" cy="48463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1775259"/>
            <a:ext cx="1052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</a:t>
            </a:r>
            <a:r>
              <a:rPr lang="en-US" sz="1400" dirty="0" err="1" smtClean="0"/>
              <a:t>nschatting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1654584"/>
            <a:ext cx="1944216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Medisch-sociaal</a:t>
            </a:r>
            <a:r>
              <a:rPr lang="en-US" sz="1400" dirty="0" smtClean="0"/>
              <a:t> </a:t>
            </a:r>
            <a:r>
              <a:rPr lang="en-US" sz="1400" dirty="0" err="1" smtClean="0"/>
              <a:t>onderzoek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1775259"/>
            <a:ext cx="155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Re-</a:t>
            </a:r>
            <a:r>
              <a:rPr lang="en-US" sz="1400" dirty="0" err="1" smtClean="0"/>
              <a:t>integratieplan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79840" y="3933666"/>
            <a:ext cx="155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Re-</a:t>
            </a:r>
            <a:r>
              <a:rPr lang="en-US" sz="1400" dirty="0" err="1" smtClean="0"/>
              <a:t>integratieplan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35624" y="395075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Onderzoek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47154" y="3976414"/>
            <a:ext cx="95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Aanvraag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5362" y="1539109"/>
            <a:ext cx="157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Adviserend</a:t>
            </a:r>
            <a:r>
              <a:rPr lang="en-US" b="1" dirty="0" smtClean="0"/>
              <a:t> </a:t>
            </a:r>
            <a:r>
              <a:rPr lang="en-US" b="1" dirty="0" err="1" smtClean="0"/>
              <a:t>geneesheer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8552" y="3763403"/>
            <a:ext cx="155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Arbeids-geneesheer</a:t>
            </a:r>
            <a:endParaRPr lang="en-US" b="1" dirty="0"/>
          </a:p>
        </p:txBody>
      </p:sp>
      <p:sp>
        <p:nvSpPr>
          <p:cNvPr id="24" name="Down Arrow 23"/>
          <p:cNvSpPr/>
          <p:nvPr/>
        </p:nvSpPr>
        <p:spPr>
          <a:xfrm>
            <a:off x="2094660" y="2369355"/>
            <a:ext cx="216024" cy="139404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6065995" y="602514"/>
            <a:ext cx="216024" cy="3420723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0000" y="285293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Met </a:t>
            </a:r>
            <a:r>
              <a:rPr lang="en-US" sz="1200" dirty="0" err="1" smtClean="0"/>
              <a:t>arbeidsovereenkomst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063043" y="2301894"/>
            <a:ext cx="2186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Zonder</a:t>
            </a:r>
            <a:r>
              <a:rPr lang="en-US" sz="1200" dirty="0" smtClean="0"/>
              <a:t> </a:t>
            </a:r>
            <a:r>
              <a:rPr lang="en-US" sz="1200" dirty="0" err="1" smtClean="0"/>
              <a:t>arbeidsovereenkomst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411760" y="2177264"/>
            <a:ext cx="189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-nota </a:t>
            </a:r>
            <a:r>
              <a:rPr lang="en-US" sz="1200" dirty="0" err="1" smtClean="0">
                <a:solidFill>
                  <a:schemeClr val="accent6"/>
                </a:solidFill>
              </a:rPr>
              <a:t>psycholoog</a:t>
            </a:r>
            <a:r>
              <a:rPr lang="en-US" sz="1200" dirty="0" smtClean="0">
                <a:solidFill>
                  <a:schemeClr val="accent6"/>
                </a:solidFill>
              </a:rPr>
              <a:t> (w4)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-</a:t>
            </a:r>
            <a:r>
              <a:rPr lang="en-US" sz="1200" dirty="0" err="1" smtClean="0">
                <a:solidFill>
                  <a:schemeClr val="accent6"/>
                </a:solidFill>
              </a:rPr>
              <a:t>verslag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psycholoog</a:t>
            </a:r>
            <a:r>
              <a:rPr lang="en-US" sz="1200" dirty="0" smtClean="0">
                <a:solidFill>
                  <a:schemeClr val="accent6"/>
                </a:solidFill>
              </a:rPr>
              <a:t> (w8)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0800000">
            <a:off x="2094660" y="4509120"/>
            <a:ext cx="216024" cy="139404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20616" y="5915996"/>
            <a:ext cx="1751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</a:t>
            </a:r>
            <a:r>
              <a:rPr lang="en-US" sz="1400" dirty="0" err="1" smtClean="0"/>
              <a:t>erknemer</a:t>
            </a:r>
            <a:r>
              <a:rPr lang="en-US" sz="1400" dirty="0" smtClean="0"/>
              <a:t>/</a:t>
            </a:r>
            <a:r>
              <a:rPr lang="en-US" sz="1400" dirty="0" err="1" smtClean="0"/>
              <a:t>huisarts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020" y="5229200"/>
            <a:ext cx="184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-</a:t>
            </a:r>
            <a:r>
              <a:rPr lang="en-US" sz="1200" dirty="0" err="1" smtClean="0">
                <a:solidFill>
                  <a:schemeClr val="accent6"/>
                </a:solidFill>
              </a:rPr>
              <a:t>consulten</a:t>
            </a:r>
            <a:r>
              <a:rPr lang="en-US" sz="1200" dirty="0" smtClean="0">
                <a:solidFill>
                  <a:schemeClr val="accent6"/>
                </a:solidFill>
              </a:rPr>
              <a:t> HA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-</a:t>
            </a:r>
            <a:r>
              <a:rPr lang="en-US" sz="1200" dirty="0" err="1" smtClean="0">
                <a:solidFill>
                  <a:schemeClr val="accent6"/>
                </a:solidFill>
              </a:rPr>
              <a:t>boekje</a:t>
            </a:r>
            <a:r>
              <a:rPr lang="en-US" sz="1200" dirty="0" smtClean="0">
                <a:solidFill>
                  <a:schemeClr val="accent6"/>
                </a:solidFill>
              </a:rPr>
              <a:t> (contact-</a:t>
            </a:r>
            <a:r>
              <a:rPr lang="en-US" sz="1200" dirty="0" err="1" smtClean="0">
                <a:solidFill>
                  <a:schemeClr val="accent6"/>
                </a:solidFill>
              </a:rPr>
              <a:t>gegevens</a:t>
            </a:r>
            <a:r>
              <a:rPr lang="en-US" sz="1200" dirty="0" smtClean="0">
                <a:solidFill>
                  <a:schemeClr val="accent6"/>
                </a:solidFill>
              </a:rPr>
              <a:t>, info KB)</a:t>
            </a:r>
          </a:p>
          <a:p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3645" y="4362988"/>
            <a:ext cx="155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-</a:t>
            </a:r>
            <a:r>
              <a:rPr lang="en-US" sz="1200" dirty="0" err="1" smtClean="0">
                <a:solidFill>
                  <a:schemeClr val="accent6"/>
                </a:solidFill>
              </a:rPr>
              <a:t>verslag</a:t>
            </a:r>
            <a:r>
              <a:rPr lang="en-US" sz="1200" dirty="0" smtClean="0">
                <a:solidFill>
                  <a:schemeClr val="accent6"/>
                </a:solidFill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</a:rPr>
              <a:t>psycholoog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-</a:t>
            </a:r>
            <a:r>
              <a:rPr lang="en-US" sz="1200" dirty="0" err="1" smtClean="0">
                <a:solidFill>
                  <a:schemeClr val="accent6"/>
                </a:solidFill>
              </a:rPr>
              <a:t>boekje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5589" y="5021598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dirty="0" err="1">
                <a:solidFill>
                  <a:schemeClr val="accent6"/>
                </a:solidFill>
              </a:rPr>
              <a:t>v</a:t>
            </a:r>
            <a:r>
              <a:rPr lang="en-US" dirty="0" err="1" smtClean="0">
                <a:solidFill>
                  <a:schemeClr val="accent6"/>
                </a:solidFill>
              </a:rPr>
              <a:t>roegere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opstart</a:t>
            </a:r>
            <a:r>
              <a:rPr lang="en-US" dirty="0" smtClean="0">
                <a:solidFill>
                  <a:schemeClr val="accent6"/>
                </a:solidFill>
              </a:rPr>
              <a:t> re-</a:t>
            </a:r>
            <a:r>
              <a:rPr lang="en-US" dirty="0" err="1" smtClean="0">
                <a:solidFill>
                  <a:schemeClr val="accent6"/>
                </a:solidFill>
              </a:rPr>
              <a:t>integratietraject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indent="-285750">
              <a:buFont typeface="Symbol" charset="0"/>
              <a:buChar char=""/>
            </a:pPr>
            <a:r>
              <a:rPr lang="en-US" dirty="0" err="1">
                <a:solidFill>
                  <a:schemeClr val="accent6"/>
                </a:solidFill>
              </a:rPr>
              <a:t>b</a:t>
            </a:r>
            <a:r>
              <a:rPr lang="en-US" dirty="0" err="1" smtClean="0">
                <a:solidFill>
                  <a:schemeClr val="accent6"/>
                </a:solidFill>
              </a:rPr>
              <a:t>etere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communicatie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tussen</a:t>
            </a:r>
            <a:r>
              <a:rPr lang="en-US" dirty="0" smtClean="0">
                <a:solidFill>
                  <a:schemeClr val="accent6"/>
                </a:solidFill>
              </a:rPr>
              <a:t> de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      </a:t>
            </a:r>
            <a:r>
              <a:rPr lang="en-US" dirty="0" err="1" smtClean="0">
                <a:solidFill>
                  <a:schemeClr val="accent6"/>
                </a:solidFill>
              </a:rPr>
              <a:t>verschillende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actoren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</a:t>
            </a:r>
            <a:r>
              <a:rPr lang="nl-NL" dirty="0" smtClean="0"/>
              <a:t>ittesten </a:t>
            </a:r>
            <a:r>
              <a:rPr lang="nl-NL" dirty="0" err="1" smtClean="0"/>
              <a:t>zorgpad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483768" y="1368028"/>
            <a:ext cx="4680072" cy="923330"/>
          </a:xfrm>
          <a:prstGeom prst="rect">
            <a:avLst/>
          </a:prstGeom>
          <a:noFill/>
          <a:ln w="12700" cmpd="sng">
            <a:solidFill>
              <a:srgbClr val="86BCE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18-65 jaar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a</a:t>
            </a:r>
            <a:r>
              <a:rPr lang="nl-NL" dirty="0" smtClean="0"/>
              <a:t>rbeidsongeschikt omwille van burn-out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arbeidsovereenkomst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3832560" y="2814588"/>
            <a:ext cx="1944216" cy="1728192"/>
          </a:xfrm>
          <a:prstGeom prst="ellipse">
            <a:avLst/>
          </a:prstGeom>
          <a:solidFill>
            <a:srgbClr val="86B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Randomisatie</a:t>
            </a:r>
          </a:p>
          <a:p>
            <a:pPr algn="ctr"/>
            <a:endParaRPr lang="nl-NL" dirty="0" smtClean="0">
              <a:solidFill>
                <a:srgbClr val="00407A"/>
              </a:solidFill>
            </a:endParaRPr>
          </a:p>
          <a:p>
            <a:pPr algn="ctr"/>
            <a:r>
              <a:rPr lang="nl-NL" dirty="0" smtClean="0">
                <a:solidFill>
                  <a:srgbClr val="00203D"/>
                </a:solidFill>
              </a:rPr>
              <a:t>huisartsenpraktijk</a:t>
            </a:r>
            <a:endParaRPr lang="nl-NL" dirty="0">
              <a:solidFill>
                <a:srgbClr val="00203D"/>
              </a:solidFill>
            </a:endParaRPr>
          </a:p>
        </p:txBody>
      </p:sp>
      <p:sp>
        <p:nvSpPr>
          <p:cNvPr id="9" name="Pijl links 8"/>
          <p:cNvSpPr/>
          <p:nvPr/>
        </p:nvSpPr>
        <p:spPr>
          <a:xfrm rot="7066674">
            <a:off x="2263117" y="3468641"/>
            <a:ext cx="2160240" cy="279732"/>
          </a:xfrm>
          <a:prstGeom prst="rightArrow">
            <a:avLst/>
          </a:prstGeom>
          <a:solidFill>
            <a:srgbClr val="177E9D"/>
          </a:solidFill>
          <a:ln>
            <a:solidFill>
              <a:srgbClr val="00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863588" y="4874220"/>
            <a:ext cx="3240360" cy="523220"/>
          </a:xfrm>
          <a:prstGeom prst="rect">
            <a:avLst/>
          </a:prstGeom>
          <a:noFill/>
          <a:ln w="28575" cmpd="sng">
            <a:solidFill>
              <a:srgbClr val="0040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Interventie-arm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5543660" y="4869160"/>
            <a:ext cx="3240360" cy="523220"/>
          </a:xfrm>
          <a:prstGeom prst="rect">
            <a:avLst/>
          </a:prstGeom>
          <a:noFill/>
          <a:ln w="28575" cmpd="sng">
            <a:solidFill>
              <a:srgbClr val="0040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Gebruikelijke zorg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323528" y="1368028"/>
            <a:ext cx="1620180" cy="70788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RCT</a:t>
            </a:r>
            <a:endParaRPr lang="nl-NL" sz="4000" dirty="0"/>
          </a:p>
        </p:txBody>
      </p:sp>
      <p:sp>
        <p:nvSpPr>
          <p:cNvPr id="15" name="Pijl links 14"/>
          <p:cNvSpPr/>
          <p:nvPr/>
        </p:nvSpPr>
        <p:spPr>
          <a:xfrm rot="3705193">
            <a:off x="5323788" y="3468641"/>
            <a:ext cx="2160240" cy="279732"/>
          </a:xfrm>
          <a:prstGeom prst="rightArrow">
            <a:avLst/>
          </a:prstGeom>
          <a:solidFill>
            <a:srgbClr val="177E9D"/>
          </a:solidFill>
          <a:ln>
            <a:solidFill>
              <a:srgbClr val="00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9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anbevelingen</a:t>
            </a:r>
            <a:r>
              <a:rPr lang="en-US" dirty="0" smtClean="0"/>
              <a:t> </a:t>
            </a:r>
            <a:r>
              <a:rPr lang="en-US" dirty="0" err="1" smtClean="0"/>
              <a:t>implementatie</a:t>
            </a:r>
            <a:endParaRPr lang="en-US" dirty="0"/>
          </a:p>
        </p:txBody>
      </p:sp>
      <p:pic>
        <p:nvPicPr>
          <p:cNvPr id="4" name="Content Placeholder 3" descr="Schermafbeelding 2016-06-14 om 23.07.4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 b="693"/>
          <a:stretch/>
        </p:blipFill>
        <p:spPr>
          <a:xfrm>
            <a:off x="251520" y="1484785"/>
            <a:ext cx="3456384" cy="2844111"/>
          </a:xfrm>
        </p:spPr>
      </p:pic>
      <p:sp>
        <p:nvSpPr>
          <p:cNvPr id="5" name="TextBox 4"/>
          <p:cNvSpPr txBox="1"/>
          <p:nvPr/>
        </p:nvSpPr>
        <p:spPr>
          <a:xfrm>
            <a:off x="4625528" y="2492896"/>
            <a:ext cx="4248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R</a:t>
            </a:r>
            <a:r>
              <a:rPr lang="en-US" sz="2400" dirty="0" smtClean="0"/>
              <a:t>each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E</a:t>
            </a:r>
            <a:r>
              <a:rPr lang="en-US" sz="2400" dirty="0" smtClean="0"/>
              <a:t>ffectiveness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A</a:t>
            </a:r>
            <a:r>
              <a:rPr lang="en-US" sz="2400" dirty="0" smtClean="0"/>
              <a:t>doption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mplementation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/>
              <a:t>M</a:t>
            </a:r>
            <a:r>
              <a:rPr lang="en-US" sz="2400" dirty="0" smtClean="0"/>
              <a:t>aintenance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673384"/>
            <a:ext cx="395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www.re-aim.org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89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Vragen?</a:t>
            </a:r>
          </a:p>
        </p:txBody>
      </p:sp>
      <p:pic>
        <p:nvPicPr>
          <p:cNvPr id="4" name="Content Placeholder 3" descr="j0315598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2750"/>
          <a:stretch>
            <a:fillRect/>
          </a:stretch>
        </p:blipFill>
        <p:spPr>
          <a:xfrm>
            <a:off x="539750" y="1349375"/>
            <a:ext cx="8334375" cy="4429125"/>
          </a:xfr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860032" y="4509120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/>
              <a:t> 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>
                <a:hlinkClick r:id="rId3"/>
              </a:rPr>
              <a:t>lotje.lambreghts@kuleuven.be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Achtergrond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“WERK” = </a:t>
            </a:r>
            <a:r>
              <a:rPr lang="en-US" dirty="0" err="1" smtClean="0"/>
              <a:t>systematische</a:t>
            </a:r>
            <a:r>
              <a:rPr lang="en-US" dirty="0" smtClean="0"/>
              <a:t>, </a:t>
            </a:r>
            <a:r>
              <a:rPr lang="en-US" dirty="0" err="1" smtClean="0"/>
              <a:t>gestructureerde</a:t>
            </a:r>
            <a:r>
              <a:rPr lang="en-US" dirty="0" smtClean="0"/>
              <a:t> </a:t>
            </a:r>
            <a:r>
              <a:rPr lang="en-US" dirty="0" err="1" smtClean="0"/>
              <a:t>doelgerichte</a:t>
            </a:r>
            <a:r>
              <a:rPr lang="en-US" dirty="0" smtClean="0"/>
              <a:t> </a:t>
            </a:r>
            <a:r>
              <a:rPr lang="en-US" dirty="0" err="1" smtClean="0"/>
              <a:t>activiteit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zeker</a:t>
            </a:r>
            <a:r>
              <a:rPr lang="en-US" dirty="0" smtClean="0"/>
              <a:t> </a:t>
            </a:r>
            <a:r>
              <a:rPr lang="en-US" dirty="0" err="1" smtClean="0"/>
              <a:t>verplichtend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Schaufeli</a:t>
            </a:r>
            <a:r>
              <a:rPr lang="en-US" sz="1600" dirty="0" smtClean="0"/>
              <a:t> 2007)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dirty="0" err="1"/>
              <a:t>w</a:t>
            </a:r>
            <a:r>
              <a:rPr lang="en-US" dirty="0" err="1" smtClean="0"/>
              <a:t>erknemers</a:t>
            </a:r>
            <a:r>
              <a:rPr lang="en-US" dirty="0" smtClean="0"/>
              <a:t>, </a:t>
            </a:r>
            <a:r>
              <a:rPr lang="en-US" dirty="0" err="1" smtClean="0"/>
              <a:t>studenten</a:t>
            </a:r>
            <a:r>
              <a:rPr lang="en-US" dirty="0" smtClean="0"/>
              <a:t>, </a:t>
            </a:r>
            <a:r>
              <a:rPr lang="en-US" dirty="0" err="1" smtClean="0"/>
              <a:t>mantelzorgers,vrijwilligers</a:t>
            </a:r>
            <a:r>
              <a:rPr lang="en-US" dirty="0"/>
              <a:t> 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6061" y="3429000"/>
            <a:ext cx="1872207" cy="914400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9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90890"/>
              </p:ext>
            </p:extLst>
          </p:nvPr>
        </p:nvGraphicFramePr>
        <p:xfrm>
          <a:off x="540000" y="13499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44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Doelstellingen</a:t>
            </a:r>
            <a:r>
              <a:rPr lang="en-US" dirty="0" smtClean="0"/>
              <a:t>: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93452"/>
              </p:ext>
            </p:extLst>
          </p:nvPr>
        </p:nvGraphicFramePr>
        <p:xfrm>
          <a:off x="539752" y="1349376"/>
          <a:ext cx="8334375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899592" y="3212976"/>
            <a:ext cx="1944216" cy="1368152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47864" y="3789040"/>
            <a:ext cx="2139280" cy="1224136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6136" y="3897052"/>
            <a:ext cx="2304256" cy="1368152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ntwikkeling</a:t>
            </a:r>
            <a:r>
              <a:rPr lang="en-US" dirty="0" smtClean="0"/>
              <a:t> </a:t>
            </a:r>
            <a:r>
              <a:rPr lang="en-US" dirty="0" err="1" smtClean="0"/>
              <a:t>zorgpad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776082"/>
              </p:ext>
            </p:extLst>
          </p:nvPr>
        </p:nvGraphicFramePr>
        <p:xfrm>
          <a:off x="539750" y="1349375"/>
          <a:ext cx="8334375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46915" y="2780928"/>
            <a:ext cx="1512168" cy="1080120"/>
          </a:xfrm>
          <a:prstGeom prst="ellipse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ntwikkeling</a:t>
            </a:r>
            <a:r>
              <a:rPr lang="en-US" dirty="0" smtClean="0"/>
              <a:t> </a:t>
            </a:r>
            <a:r>
              <a:rPr lang="en-US" dirty="0" err="1" smtClean="0"/>
              <a:t>zorgpad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000" y="1556792"/>
            <a:ext cx="8334000" cy="4428000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 smtClean="0"/>
              <a:t>Grijze</a:t>
            </a:r>
            <a:r>
              <a:rPr lang="en-US" b="1" dirty="0" smtClean="0"/>
              <a:t> </a:t>
            </a:r>
            <a:r>
              <a:rPr lang="en-US" b="1" dirty="0" err="1" smtClean="0"/>
              <a:t>literatuur</a:t>
            </a:r>
            <a:r>
              <a:rPr lang="en-US" dirty="0" smtClean="0"/>
              <a:t>: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/>
              <a:t>b</a:t>
            </a:r>
            <a:r>
              <a:rPr lang="en-US" dirty="0" err="1" smtClean="0"/>
              <a:t>estaande</a:t>
            </a:r>
            <a:r>
              <a:rPr lang="en-US" dirty="0" smtClean="0"/>
              <a:t> </a:t>
            </a:r>
            <a:r>
              <a:rPr lang="en-US" dirty="0" err="1" smtClean="0"/>
              <a:t>initiatieven</a:t>
            </a:r>
            <a:r>
              <a:rPr lang="en-US" dirty="0" smtClean="0"/>
              <a:t> in </a:t>
            </a:r>
            <a:r>
              <a:rPr lang="en-US" dirty="0" err="1" smtClean="0"/>
              <a:t>België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err="1"/>
              <a:t>r</a:t>
            </a:r>
            <a:r>
              <a:rPr lang="en-US" dirty="0" err="1" smtClean="0"/>
              <a:t>apporten</a:t>
            </a:r>
            <a:r>
              <a:rPr lang="en-US" dirty="0" smtClean="0"/>
              <a:t> van </a:t>
            </a:r>
            <a:r>
              <a:rPr lang="en-US" dirty="0" err="1" smtClean="0"/>
              <a:t>overheidsinstanties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/>
              <a:t>guidelines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1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ntwikkeling</a:t>
            </a:r>
            <a:r>
              <a:rPr lang="en-US" dirty="0" smtClean="0"/>
              <a:t> </a:t>
            </a:r>
            <a:r>
              <a:rPr lang="en-US" dirty="0" err="1" smtClean="0"/>
              <a:t>zorgpad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590896"/>
              </p:ext>
            </p:extLst>
          </p:nvPr>
        </p:nvGraphicFramePr>
        <p:xfrm>
          <a:off x="539750" y="1349375"/>
          <a:ext cx="8334375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229200"/>
            <a:ext cx="1656184" cy="126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79912" y="1484784"/>
            <a:ext cx="1872208" cy="1202432"/>
          </a:xfrm>
          <a:prstGeom prst="ellipse">
            <a:avLst/>
          </a:prstGeom>
          <a:noFill/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5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ntwikkeling</a:t>
            </a:r>
            <a:r>
              <a:rPr lang="en-US" dirty="0" smtClean="0"/>
              <a:t> </a:t>
            </a:r>
            <a:r>
              <a:rPr lang="en-US" dirty="0" err="1" smtClean="0"/>
              <a:t>zorgpad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000" y="1556792"/>
            <a:ext cx="8334000" cy="4428000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 smtClean="0"/>
              <a:t>Systematische</a:t>
            </a:r>
            <a:r>
              <a:rPr lang="en-US" b="1" dirty="0" smtClean="0"/>
              <a:t> </a:t>
            </a:r>
            <a:r>
              <a:rPr lang="en-US" b="1" dirty="0" err="1" smtClean="0"/>
              <a:t>literatuurstudie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Symbol" charset="0"/>
              <a:buChar char=""/>
            </a:pPr>
            <a:r>
              <a:rPr lang="en-US" dirty="0" err="1"/>
              <a:t>i</a:t>
            </a:r>
            <a:r>
              <a:rPr lang="en-US" dirty="0" err="1" smtClean="0"/>
              <a:t>nterventies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werknemers</a:t>
            </a:r>
            <a:r>
              <a:rPr lang="en-US" dirty="0" smtClean="0"/>
              <a:t> die </a:t>
            </a:r>
            <a:r>
              <a:rPr lang="en-US" dirty="0" err="1" smtClean="0"/>
              <a:t>arbeidsongeschikt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owv</a:t>
            </a:r>
            <a:r>
              <a:rPr lang="en-US" dirty="0" smtClean="0"/>
              <a:t> burn-out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         - </a:t>
            </a:r>
            <a:r>
              <a:rPr lang="en-US" dirty="0" err="1" smtClean="0"/>
              <a:t>interventies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het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         - </a:t>
            </a:r>
            <a:r>
              <a:rPr lang="en-US" dirty="0" err="1" smtClean="0"/>
              <a:t>interventies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werkplaats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         - </a:t>
            </a:r>
            <a:r>
              <a:rPr lang="en-US" dirty="0" err="1" smtClean="0"/>
              <a:t>combinatie</a:t>
            </a:r>
            <a:r>
              <a:rPr lang="en-US" dirty="0" smtClean="0"/>
              <a:t> van </a:t>
            </a:r>
            <a:r>
              <a:rPr lang="en-US" dirty="0" err="1" smtClean="0"/>
              <a:t>beide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75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Nb2Rlcm4iLCJJc1RlbXBsYXRlIjpmYWxzZSwiVmVyc2lvbiI6eyIkaWQiOiIyIiwiVmVyc2lvbiI6IjMuMC4xIiwiT3JpZ2luYWxBc3NlbWJseVZlcnNpb24iOiIzLjAxLjA2LjAwIiwiRWRpdGlvbiI6IlBsdXMiLCJJc1BsdXNFZGl0aW9uIjp0cnVlfSwiRWZmZWN0IjoxLCJTdHlsZSI6eyIkaWQiOiIzIiwiVGltZWJhbmRTdHlsZSI6eyIkaWQiOiI0IiwiU2NhbGVNYXJraW5nIjowLCJTaGFwZSI6NiwiU2hhcGVTdHlsZSI6eyIkaWQiOiI1IiwiTWFyZ2luIjp7IiRpZCI6IjYiLCJUb3AiOjAsIkxlZnQiOjEwLCJSaWdodCI6MTAsIkJvdHRvbSI6MH0sIlBhZGRpbmciOnsiJGlkIjoiNyIsIlRvcCI6MywiTGVmdCI6MTMsIlJpZ2h0IjoxMywiQm90dG9tIjozfSwiQmFja2dyb3VuZCI6eyIkaWQiOiI4IiwiQ29sb3IiOnsiJGlkIjoiOSIsIkEiOjI1NSwiUiI6MTc4LCJHIjo3OSwiQiI6NDF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zNSwiRyI6MTMyLCJCIjoxOT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MzUsIkciOjEzMiwiQiI6MTk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CwiRyI6MCwiQiI6MH19LCJBcHBlbmRZZWFyT25ZZWFyQ2hhbmdlIjp0cnVlLCJFbGFwc2VkVGltZUZvcm1hdCI6MSwiVG9kYXlNYXJrZXJQb3NpdGlvbiI6MywiUXVpY2tQb3NpdGlvbiI6MywiQWJzb2x1dGVQb3NpdGlvbiI6MjQzLjAsIk1hcmdpbiI6eyIkaWQiOiI0OSIsIlRvcCI6MCwiTGVmdCI6MTAsIlJpZ2h0IjoxMCwiQm90dG9tIjowfSwiUGFkZGluZyI6eyIkaWQiOiI1MCIsIlRvcCI6MCwiTGVmdCI6MCwiUmlnaHQiOjAsIkJvdHRvbSI6MH0sIkJhY2tncm91bmQiOnsiJGlkIjoiNTEiLCJDb2xvciI6eyIkaWQiOiI1MiIsIkEiOjI1NSwiUiI6MTE1LCJHIjoxMTUsIkIiOjExNX19LCJJc1Zpc2libGUiOnRydWUsIldpZHRoIjowLjAsIkhlaWdodCI6MC4wLCJCb3JkZXJTdHlsZSI6bnVsbCwiUGFyZW50U3R5bGUiOm51bGx9LCJEZWZhdWx0TWlsZXN0b25lU3R5bGUiOnsiJGlkIjoiNTMiLCJTaGFwZSI6M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mZhbHNlLCJJc0l0YWxpYyI6ZmFsc2UsIklzVW5kZXJsaW5lZCI6ZmFsc2UsIlBhcmVudFN0eWxlIjpudWxsfSwiQXV0b1NpemUiOjAsIkZvcmVncm91bmQiOnsiJGlkIjoiNjciLCJDb2xvciI6eyIkaWQiOiI2OCIsIkEiOjI1NSwiUiI6OTgsIkciOjY3LCJCIjo1MH19LCJNYXhXaWR0aCI6MjAwLjAsIk1heEhlaWdodCI6IkluZmluaXR5IiwiU21hcnRGb3JlZ3JvdW5kSXNBY3RpdmUiOmZhbHNlLCJIb3Jpem9udGFsQWxpZ25tZW50Ijox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TA3LCJHIjoxNjUsIkIiOjM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Ny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OCwiRyI6MjM2LCJCIjoyMjV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MzUsIkciOjEzMiwiQiI6MTk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IwLCJHIjoyMTYsIkIiOjIyMH19LCJMaW5lV2VpZ2h0IjowLjAsIkxpbmVUeXBlIjowLCJQYXJlbnRTdHlsZSI6bnVsbH0sIk1hcmdpbiI6bnVsbCwiU3RhcnREYXRlUG9zaXRpb24iOjQsIkVuZERhdGVQb3NpdGlvbiI6NCwiVGl0bGVQb3NpdGlvbiI6NS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OTYsIkciOjQyLCJCIjoyN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ExNSwiRyI6MTE1LCJCIjoxMTV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y0wOC0wMlQyMzo1OTo1OS45OTlaIiwiRW5kRGF0ZSI6IjIwMTctMTItMTVUMjM6NTk6NTkuOTk5WiIsIkZvcm1hdCI6InciLCJUeXBlIjoxLCJBdXRvRGF0ZVJhbmdlIjp0cnVlLCJXb3JraW5nRGF5cyI6MzEsIlRvZGF5TWFya2VyVGV4dCI6IlRvZGF5IiwiQXV0b1NjYWxlVHlwZSI6ZmFsc2V9LCJNaWxlc3RvbmVzIjpbeyIkaWQiOiIxMjMiLCJEYXRlIjoiMjAxNy0wOC0wMlQyMzo1OTo1OS45OTlaIiwiU3R5bGUiOnsiJGlkIjoiMTI0IiwiU2hhcGUiOjE0LCJDb25uZWN0b3JNYXJnaW4iOnsiJHJlZiI6IjU0In0sIkNvbm5lY3RvclN0eWxlIjp7IiRpZCI6IjEyNSIsIkxpbmVDb2xvciI6eyIkaWQiOiIxMjYiLCIkdHlwZSI6Ik5MUkUuQ29tbW9uLkRvbS5Tb2xpZENvbG9yQnJ1c2gsIE5MUkUuQ29tbW9uIiwiQ29sb3IiOnsiJGlkIjoiMTI3IiwiQSI6MjU1LCJSIjoxMjEsIkciOjE3OCwiQiI6NDZ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cmVmIjoiMTI2In0sIklzVmlzaWJsZSI6dHJ1ZSwiV2lkdGgiOjE4LjAsIkhlaWdodCI6MjAuMCwiQm9yZGVyU3R5bGUiOnsiJGlkIjoiMTI5IiwiTGluZUNvbG9yIjp7IiRyZWYiOiI2MyJ9LCJMaW5lV2VpZ2h0IjowLjAsIkxpbmVUeXBlIjowLCJQYXJlbnRTdHlsZSI6eyIkcmVmIjoiNjIifX0sIlBhcmVudFN0eWxlIjp7IiRyZWYiOiI1OSJ9fSwiVGl0bGVTdHlsZSI6eyIkaWQiOiIxMzAiLCJGb250U2V0dGluZ3MiOnsiJGlkIjoiMTMxIiwiRm9udFNpemUiOjExLCJGb250TmFtZSI6IkNhbGlicmkiLCJJc0JvbGQiOnRydWUsIklzSXRhbGljIjpmYWxzZSwiSXNVbmRlcmxpbmVkIjpmYWxzZSwiUGFyZW50U3R5bGUiOnsiJHJlZiI6IjY2In19LCJBdXRvU2l6ZSI6MiwiRm9yZWdyb3VuZCI6eyIkcmVmIjoiNjcifSwiTWF4V2lkdGgiOjE1Mi4zNTcwODYxODE2NDA2My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yIiwiTGluZUNvbG9yIjpudWxsLCJMaW5lV2VpZ2h0IjowLjAsIkxpbmVUeXBlIjowLCJQYXJlbnRTdHlsZSI6bnVsbH0sIlBhcmVudFN0eWxlIjp7IiRyZWYiOiI2NSJ9fSwiRGF0ZVN0eWxlIjp7IiRpZCI6IjEzMyIsIkZvbnRTZXR0aW5ncyI6eyIkaWQiOiIxMzQ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UiLCJMaW5lQ29sb3IiOm51bGwsIkxpbmVXZWlnaHQiOjAuMCwiTGluZVR5cGUiOjAsIlBhcmVudFN0eWxlIjpudWxsfSwiUGFyZW50U3R5bGUiOnsiJHJlZiI6IjcyIn19LCJEYXRlRm9ybWF0Ijp7IiRyZWYiOiI3OSJ9LCJJc1Zpc2libGUiOnRydWUsIlBhcmVudFN0eWxlIjp7IiRyZWYiOiI1MyJ9fSwiUG9zaXRpb24iOnsiUmF0aW8iOjAuMTg1MTIzODEwOTQ0NzMzNzksIklzQ3VzdG9tIjp0cnVlfSwiSWQiOiI5ZGQ4ZWQ5Yi02NmZjLTQwYzctYjllYS1hNmNkNGViMDU3OTEiLCJJbXBvcnRJZCI6bnVsbCwiVGl0bGUiOiJQcm9qZWN0IGFwcHJvdmFsIGFuZCBraWNrb2ZmIiwiTm90ZSI6bnVsbCwiSHlwZXJsaW5rIjpudWxsLCJJc0NoYW5nZWQiOmZhbHNlLCJJc05ldyI6ZmFsc2V9LHsiJGlkIjoiMTM2IiwiRGF0ZSI6IjIwMTctMDgtMTlUMjM6NTk6NTkuOTk5WiIsIlN0eWxlIjp7IiRpZCI6IjEzNyIsIlNoYXBlIjozLCJDb25uZWN0b3JNYXJnaW4iOnsiJHJlZiI6IjU0In0sIkNvbm5lY3RvclN0eWxlIjp7IiRpZCI6IjEzOCIsIkxpbmVDb2xvciI6eyIkaWQiOiIxMzkiLCIkdHlwZSI6Ik5MUkUuQ29tbW9uLkRvbS5Tb2xpZENvbG9yQnJ1c2gsIE5MUkUuQ29tbW9uIiwiQ29sb3IiOnsiJGlkIjoiMTQwIiwiQSI6MTI3LCJSIjoyLCJHIjoxNzgsIkIiOjIzOH19LCJMaW5lV2VpZ2h0IjoxLjAsIkxpbmVUeXBlIjowLCJQYXJlbnRTdHlsZSI6eyIkcmVmIjoiNTUifX0sIklzQmVsb3dUaW1lYmFuZCI6ZmFsc2UsIkhpZGVEYXRlIjpmYWxzZSwiU2hhcGVTaXplIjoxLCJTcGFjaW5nIjoyLjAsIlBhZGRpbmciOnsiJHJlZiI6IjU4In0sIlNoYXBlU3R5bGUiOnsiJGlkIjoiMTQxIiwiTWFyZ2luIjp7IiRyZWYiOiI2MCJ9LCJQYWRkaW5nIjp7IiRyZWYiOiI2MSJ9LCJCYWNrZ3JvdW5kIjp7IiRpZCI6IjE0MiIsIkNvbG9yIjp7IiRpZCI6IjE0MyIsIkEiOjI1NSwiUiI6MTUwLCJHIjoyMTQsIkIiOjY2fX0sIklzVmlzaWJsZSI6dHJ1ZSwiV2lkdGgiOjE4LjAsIkhlaWdodCI6MjAuMCwiQm9yZGVyU3R5bGUiOnsiJGlkIjoiMTQ0IiwiTGluZUNvbG9yIjp7IiRyZWYiOiI2MyJ9LCJMaW5lV2VpZ2h0IjowLjAsIkxpbmVUeXBlIjowLCJQYXJlbnRTdHlsZSI6eyIkcmVmIjoiNjIifX0sIlBhcmVudFN0eWxlIjp7IiRyZWYiOiI1OSJ9fSwiVGl0bGVTdHlsZSI6eyIkaWQiOiIxNDUiLCJGb250U2V0dGluZ3MiOnsiJGlkIjoiMTQ2IiwiRm9udFNpemUiOjExLCJGb250TmFtZSI6IkNhbGlicmkiLCJJc0JvbGQiOnRydWUsIklzSXRhbGljIjpmYWxzZSwiSXNVbmRlcmxpbmVkIjpmYWxzZSwiUGFyZW50U3R5bGUiOnsiJHJlZiI6IjY2In19LCJBdXRvU2l6ZSI6MiwiRm9yZWdyb3VuZCI6eyIkcmVmIjoiNjcifSwiTWF4V2lkdGgiOjEwNi4wODk2ODM1MzI3MTQ4N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3IiwiTGluZUNvbG9yIjpudWxsLCJMaW5lV2VpZ2h0IjowLjAsIkxpbmVUeXBlIjowLCJQYXJlbnRTdHlsZSI6bnVsbH0sIlBhcmVudFN0eWxlIjp7IiRyZWYiOiI2NSJ9fSwiRGF0ZVN0eWxlIjp7IiRpZCI6IjE0OCIsIkZvbnRTZXR0aW5ncyI6eyIkaWQiOiIxNDk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AiLCJMaW5lQ29sb3IiOm51bGwsIkxpbmVXZWlnaHQiOjAuMCwiTGluZVR5cGUiOjAsIlBhcmVudFN0eWxlIjpudWxsfSwiUGFyZW50U3R5bGUiOnsiJHJlZiI6IjcyIn19LCJEYXRlRm9ybWF0Ijp7IiRyZWYiOiI3OSJ9LCJJc1Zpc2libGUiOnRydWUsIlBhcmVudFN0eWxlIjp7IiRyZWYiOiI1MyJ9fSwiUG9zaXRpb24iOnsiUmF0aW8iOjAuMDk2OTM4MzIzOTc0NjA5MzcyLCJJc0N1c3RvbSI6dHJ1ZX0sIklkIjoiMWQ3YjdkZTctNTY5NC00MWVkLTg0ZmQtZjQwYTNkNTEyMTVlIiwiSW1wb3J0SWQiOm51bGwsIlRpdGxlIjoiUHJvZHVjdGlvbiBjb3N0IHN0dWR5IiwiTm90ZSI6bnVsbCwiSHlwZXJsaW5rIjpudWxsLCJJc0NoYW5nZWQiOmZhbHNlLCJJc05ldyI6ZmFsc2V9LHsiJGlkIjoiMTUxIiwiRGF0ZSI6IjIwMTctMDktMDdUMjM6NTk6NTkuOTk5WiIsIlN0eWxlIjp7IiRpZCI6IjE1MiIsIlNoYXBlIjozLCJDb25uZWN0b3JNYXJnaW4iOnsiJHJlZiI6IjU0In0sIkNvbm5lY3RvclN0eWxlIjp7IiRpZCI6IjE1MyIsIkxpbmVDb2xvciI6eyIkaWQiOiIxNTQiLCIkdHlwZSI6Ik5MUkUuQ29tbW9uLkRvbS5Tb2xpZENvbG9yQnJ1c2gsIE5MUkUuQ29tbW9uIiwiQ29sb3IiOnsiJGlkIjoiMTU1IiwiQSI6MjU1LCJSIjoxNzcsIkciOjg0LCJCIjo0NH19LCJMaW5lV2VpZ2h0IjoxLjAsIkxpbmVUeXBlIjowLCJQYXJlbnRTdHlsZSI6eyIkcmVmIjoiNTUifX0sIklzQmVsb3dUaW1lYmFuZCI6dHJ1ZSwiSGlkZURhdGUiOmZhbHNlLCJTaGFwZVNpemUiOjIsIlNwYWNpbmciOjIuMCwiUGFkZGluZyI6eyIkcmVmIjoiNTgifSwiU2hhcGVTdHlsZSI6eyIkaWQiOiIxNTYiLCJNYXJnaW4iOnsiJHJlZiI6IjYwIn0sIlBhZGRpbmciOnsiJHJlZiI6IjYxIn0sIkJhY2tncm91bmQiOnsiJGlkIjoiMTU3IiwiQ29sb3IiOnsiJGlkIjoiMTU4IiwiQSI6MjU1LCJSIjoxODYsIkciOjk4LCJCIjozMH19LCJJc1Zpc2libGUiOnRydWUsIldpZHRoIjoyNC4wLCJIZWlnaHQiOjI2LjAsIkJvcmRlclN0eWxlIjp7IiRpZCI6IjE1OSIsIkxpbmVDb2xvciI6eyIkcmVmIjoiNjMifSwiTGluZVdlaWdodCI6MC4wLCJMaW5lVHlwZSI6MCwiUGFyZW50U3R5bGUiOnsiJHJlZiI6IjYyIn19LCJQYXJlbnRTdHlsZSI6eyIkcmVmIjoiNTkifX0sIlRpdGxlU3R5bGUiOnsiJGlkIjoiMTYwIiwiRm9udFNldHRpbmdzIjp7IiRpZCI6IjE2MSIsIkZvbnRTaXplIjoxMSwiRm9udE5hbWUiOiJDYWxpYnJpIiwiSXNCb2xkIjp0cnVlLCJJc0l0YWxpYyI6ZmFsc2UsIklzVW5kZXJsaW5lZCI6ZmFsc2UsIlBhcmVudFN0eWxlIjp7IiRyZWYiOiI2NiJ9fSwiQXV0b1NpemUiOjIsIkZvcmVncm91bmQiOnsiJHJlZiI6IjY3In0sIk1heFdpZHRoIjoxNDYuMTk5NTIzOTI1NzgxMj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MiIsIkxpbmVDb2xvciI6bnVsbCwiTGluZVdlaWdodCI6MC4wLCJMaW5lVHlwZSI6MCwiUGFyZW50U3R5bGUiOm51bGx9LCJQYXJlbnRTdHlsZSI6eyIkcmVmIjoiNjUifX0sIkRhdGVTdHlsZSI6eyIkaWQiOiIxNjMiLCJGb250U2V0dGluZ3MiOnsiJGlkIjoiMTY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1IiwiTGluZUNvbG9yIjpudWxsLCJMaW5lV2VpZ2h0IjowLjAsIkxpbmVUeXBlIjowLCJQYXJlbnRTdHlsZSI6bnVsbH0sIlBhcmVudFN0eWxlIjp7IiRyZWYiOiI3MiJ9fSwiRGF0ZUZvcm1hdCI6eyIkcmVmIjoiNzkifSwiSXNWaXNpYmxlIjp0cnVlLCJQYXJlbnRTdHlsZSI6eyIkcmVmIjoiNTMifX0sIlBvc2l0aW9uIjp7IlJhdGlvIjowLjE1MzM3MTA3Nzk5NjcxMzE1LCJJc0N1c3RvbSI6dHJ1ZX0sIklkIjoiMjUzMDQwYzMtNWY4Yy00ZmM5LThjN2UtYTViNDA5NjRiNDQyIiwiSW1wb3J0SWQiOm51bGwsIlRpdGxlIjoiU0VPIHJlc2VhcmNoLCBtYXJrZXRpbmcgYW5hbHlzaXMgYW5kIGJ1c2luZXNzIHBsYW5uaW5nIiwiTm90ZSI6bnVsbCwiSHlwZXJsaW5rIjpudWxsLCJJc0NoYW5nZWQiOmZhbHNlLCJJc05ldyI6ZmFsc2V9LHsiJGlkIjoiMTY2IiwiRGF0ZSI6IjIwMTctMDktMjdUMjM6NTk6NTkuOTk5WiIsIlN0eWxlIjp7IiRpZCI6IjE2NyIsIlNoYXBlIjowLCJDb25uZWN0b3JNYXJnaW4iOnsiJHJlZiI6IjU0In0sIkNvbm5lY3RvclN0eWxlIjp7IiRpZCI6IjE2OCIsIkxpbmVDb2xvciI6eyIkaWQiOiIxNjkiLCIkdHlwZSI6Ik5MUkUuQ29tbW9uLkRvbS5Tb2xpZENvbG9yQnJ1c2gsIE5MUkUuQ29tbW9uIiwiQ29sb3IiOnsiJGlkIjoiMTcwIiwiQSI6MTI3LCJSIjoxNTAsIkciOjIxNCwiQiI6NjZ9fSwiTGluZVdlaWdodCI6MS4wLCJMaW5lVHlwZSI6MCwiUGFyZW50U3R5bGUiOnsiJHJlZiI6IjU1In19LCJJc0JlbG93VGltZWJhbmQiOmZhbHNlLCJIaWRlRGF0ZSI6ZmFsc2UsIlNoYXBlU2l6ZSI6MSwiU3BhY2luZyI6Mi4wLCJQYWRkaW5nIjp7IiRyZWYiOiI1OCJ9LCJTaGFwZVN0eWxlIjp7IiRpZCI6IjE3MSIsIk1hcmdpbiI6eyIkcmVmIjoiNjAifSwiUGFkZGluZyI6eyIkcmVmIjoiNjEifSwiQmFja2dyb3VuZCI6eyIkaWQiOiIxNzIiLCJDb2xvciI6eyIkaWQiOiIxNzMiLCJBIjoyNTUsIlIiOjE1MCwiRyI6MjE0LCJCIjo2Nn19LCJJc1Zpc2libGUiOnRydWUsIldpZHRoIjoxOC4wLCJIZWlnaHQiOjIwLjAsIkJvcmRlclN0eWxlIjp7IiRpZCI6IjE3NCIsIkxpbmVDb2xvciI6eyIkcmVmIjoiNjMifSwiTGluZVdlaWdodCI6MC4wLCJMaW5lVHlwZSI6MCwiUGFyZW50U3R5bGUiOnsiJHJlZiI6IjYyIn19LCJQYXJlbnRTdHlsZSI6eyIkcmVmIjoiNTkifX0sIlRpdGxlU3R5bGUiOnsiJGlkIjoiMTc1IiwiRm9udFNldHRpbmdzIjp7IiRpZCI6IjE3NiIsIkZvbnRTaXplIjoxMSwiRm9udE5hbWUiOiJDYWxpYnJpIiwiSXNCb2xkIjp0cnVlLCJJc0l0YWxpYyI6ZmFsc2UsIklzVW5kZXJsaW5lZCI6ZmFsc2UsIlBhcmVudFN0eWxlIjp7IiRyZWYiOiI2NiJ9fSwiQXV0b1NpemUiOjIsIkZvcmVncm91bmQiOnsiJHJlZiI6IjY3In0sIk1heFdpZHRoIjo4NS44Nzg1ODU4MTU0Mjk2ODg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NyIsIkxpbmVDb2xvciI6bnVsbCwiTGluZVdlaWdodCI6MC4wLCJMaW5lVHlwZSI6MCwiUGFyZW50U3R5bGUiOm51bGx9LCJQYXJlbnRTdHlsZSI6eyIkcmVmIjoiNjUifX0sIkRhdGVTdHlsZSI6eyIkaWQiOiIxNzgiLCJGb250U2V0dGluZ3MiOnsiJGlkIjoiMTc5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wIiwiTGluZUNvbG9yIjpudWxsLCJMaW5lV2VpZ2h0IjowLjAsIkxpbmVUeXBlIjowLCJQYXJlbnRTdHlsZSI6bnVsbH0sIlBhcmVudFN0eWxlIjp7IiRyZWYiOiI3MiJ9fSwiRGF0ZUZvcm1hdCI6eyIkcmVmIjoiNzkifSwiSXNWaXNpYmxlIjp0cnVlLCJQYXJlbnRTdHlsZSI6eyIkcmVmIjoiNTMifX0sIlBvc2l0aW9uIjp7IlJhdGlvIjowLjEyNjEzNjMyNzY3Mjg4Nzc0LCJJc0N1c3RvbSI6dHJ1ZX0sIklkIjoiNjgzY2ExNmUtYzAwZC00NmExLTgxYTctYjA2YmU2NDIwZDdkIiwiSW1wb3J0SWQiOm51bGwsIlRpdGxlIjoiTWlsZXN0b25lIGFuZCByZXNvdXJjZSBwbGFubmluZyIsIk5vdGUiOm51bGwsIkh5cGVybGluayI6bnVsbCwiSXNDaGFuZ2VkIjpmYWxzZSwiSXNOZXciOmZhbHNlfSx7IiRpZCI6IjE4MSIsIkRhdGUiOiIyMDE3LTEwLTA5VDIzOjU5OjU5Ljk5OVoiLCJTdHlsZSI6eyIkaWQiOiIxODIiLCJTaGFwZSI6MywiQ29ubmVjdG9yTWFyZ2luIjp7IiRyZWYiOiI1NCJ9LCJDb25uZWN0b3JTdHlsZSI6eyIkaWQiOiIxODMiLCJMaW5lQ29sb3IiOnsiJGlkIjoiMTg0IiwiJHR5cGUiOiJOTFJFLkNvbW1vbi5Eb20uU29saWRDb2xvckJydXNoLCBOTFJFLkNvbW1vbiIsIkNvbG9yIjp7IiRpZCI6IjE4NSIsIkEiOjEyNywiUiI6MTUwLCJHIjoyMTQsIkIiOjY2fX0sIkxpbmVXZWlnaHQiOjEuMCwiTGluZVR5cGUiOjAsIlBhcmVudFN0eWxlIjp7IiRyZWYiOiI1NSJ9fSwiSXNCZWxvd1RpbWViYW5kIjp0cnVlLCJIaWRlRGF0ZSI6ZmFsc2UsIlNoYXBlU2l6ZSI6MSwiU3BhY2luZyI6Mi4wLCJQYWRkaW5nIjp7IiRyZWYiOiI1OCJ9LCJTaGFwZVN0eWxlIjp7IiRpZCI6IjE4NiIsIk1hcmdpbiI6eyIkcmVmIjoiNjAifSwiUGFkZGluZyI6eyIkcmVmIjoiNjEifSwiQmFja2dyb3VuZCI6eyIkaWQiOiIxODciLCJDb2xvciI6eyIkaWQiOiIxODgiLCJBIjoyNTUsIlIiOjE1MCwiRyI6MjE0LCJCIjo2Nn19LCJJc1Zpc2libGUiOnRydWUsIldpZHRoIjoxOC4wLCJIZWlnaHQiOjIwLjAsIkJvcmRlclN0eWxlIjp7IiRpZCI6IjE4OSIsIkxpbmVDb2xvciI6eyIkcmVmIjoiNjMifSwiTGluZVdlaWdodCI6MC4wLCJMaW5lVHlwZSI6MCwiUGFyZW50U3R5bGUiOnsiJHJlZiI6IjYyIn19LCJQYXJlbnRTdHlsZSI6eyIkcmVmIjoiNTkifX0sIlRpdGxlU3R5bGUiOnsiJGlkIjoiMTkwIiwiRm9udFNldHRpbmdzIjp7IiRpZCI6IjE5MSIsIkZvbnRTaXplIjoxMSwiRm9udE5hbWUiOiJDYWxpYnJpIiwiSXNCb2xkIjp0cnVlLCJJc0l0YWxpYyI6ZmFsc2UsIklzVW5kZXJsaW5lZCI6ZmFsc2UsIlBhcmVudFN0eWxlIjp7IiRyZWYiOiI2NiJ9fSwiQXV0b1NpemUiOjIsIkZvcmVncm91bmQiOnsiJHJlZiI6IjY3In0sIk1heFdpZHRoIjoxMTQ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yIiwiTGluZUNvbG9yIjpudWxsLCJMaW5lV2VpZ2h0IjowLjAsIkxpbmVUeXBlIjowLCJQYXJlbnRTdHlsZSI6bnVsbH0sIlBhcmVudFN0eWxlIjp7IiRyZWYiOiI2NSJ9fSwiRGF0ZVN0eWxlIjp7IiRpZCI6IjE5MyIsIkZvbnRTZXR0aW5ncyI6eyIkaWQiOiIxOTQ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UiLCJMaW5lQ29sb3IiOm51bGwsIkxpbmVXZWlnaHQiOjAuMCwiTGluZVR5cGUiOjAsIlBhcmVudFN0eWxlIjpudWxsfSwiUGFyZW50U3R5bGUiOnsiJHJlZiI6IjcyIn19LCJEYXRlRm9ybWF0Ijp7IiRyZWYiOiI3OSJ9LCJJc1Zpc2libGUiOnRydWUsIlBhcmVudFN0eWxlIjp7IiRyZWYiOiI1MyJ9fSwiUG9zaXRpb24iOnsiUmF0aW8iOjAuMjYyNzkyOTIyODMyMzQ3NzMsIklzQ3VzdG9tIjp0cnVlfSwiSWQiOiI1OTRlYzZkMC04MGU3LTRlNzktODNmNy0yNWY2MzNiYTdmYzciLCJJbXBvcnRJZCI6bnVsbCwiVGl0bGUiOiJEZXZlbG9wIHN0YWdlIDEgZnVuZGluZyBwbGFuIGFuZCBhcHByb3ZhbCIsIk5vdGUiOm51bGwsIkh5cGVybGluayI6bnVsbCwiSXNDaGFuZ2VkIjpmYWxzZSwiSXNOZXciOmZhbHNlfSx7IiRpZCI6IjE5NiIsIkRhdGUiOiIyMDE3LTEwLTIyVDIzOjU5OjU5Ljk5OVoiLCJTdHlsZSI6eyIkaWQiOiIxOTciLCJTaGFwZSI6MywiQ29ubmVjdG9yTWFyZ2luIjp7IiRyZWYiOiI1NCJ9LCJDb25uZWN0b3JTdHlsZSI6eyIkaWQiOiIxOTgiLCJMaW5lQ29sb3IiOnsiJGlkIjoiMTk5IiwiJHR5cGUiOiJOTFJFLkNvbW1vbi5Eb20uU29saWRDb2xvckJydXNoLCBOTFJFLkNvbW1vbiIsIkNvbG9yIjp7IiRpZCI6IjIwMCIsIkEiOjEyNywiUiI6MTA5LCJHIjoxNjIsIkIiOjQwfX0sIkxpbmVXZWlnaHQiOjEuMCwiTGluZVR5cGUiOjAsIlBhcmVudFN0eWxlIjp7IiRyZWYiOiI1NSJ9fSwiSXNCZWxvd1RpbWViYW5kIjpmYWxzZSwiSGlkZURhdGUiOmZhbHNlLCJTaGFwZVNpemUiOjAsIlNwYWNpbmciOjIuMCwiUGFkZGluZyI6eyIkcmVmIjoiNTgifSwiU2hhcGVTdHlsZSI6eyIkaWQiOiIyMDEiLCJNYXJnaW4iOnsiJHJlZiI6IjYwIn0sIlBhZGRpbmciOnsiJHJlZiI6IjYxIn0sIkJhY2tncm91bmQiOnsiJGlkIjoiMjAyIiwiQ29sb3IiOnsiJGlkIjoiMjAzIiwiQSI6MjU1LCJSIjoxMDksIkciOjE2MiwiQiI6NDB9fSwiSXNWaXNpYmxlIjp0cnVlLCJXaWR0aCI6MTIuMCwiSGVpZ2h0IjoxNC4wLCJCb3JkZXJTdHlsZSI6eyIkaWQiOiIyMDQiLCJMaW5lQ29sb3IiOnsiJHJlZiI6IjYzIn0sIkxpbmVXZWlnaHQiOjAuMCwiTGluZVR5cGUiOjAsIlBhcmVudFN0eWxlIjp7IiRyZWYiOiI2MiJ9fSwiUGFyZW50U3R5bGUiOnsiJHJlZiI6IjU5In19LCJUaXRsZVN0eWxlIjp7IiRpZCI6IjIwNSIsIkZvbnRTZXR0aW5ncyI6eyIkaWQiOiIyMDYiLCJGb250U2l6ZSI6MTEsIkZvbnROYW1lIjoiQ2FsaWJyaSIsIklzQm9sZCI6dHJ1ZSwiSXNJdGFsaWMiOmZhbHNlLCJJc1VuZGVybGluZWQiOmZhbHNlLCJQYXJlbnRTdHlsZSI6eyIkcmVmIjoiNjYifX0sIkF1dG9TaXplIjoyLCJGb3JlZ3JvdW5kIjp7IiRyZWYiOiI2NyJ9LCJNYXhXaWR0aCI6MTE2LjIwOTgzODg2NzE4Nz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NyIsIkxpbmVDb2xvciI6bnVsbCwiTGluZVdlaWdodCI6MC4wLCJMaW5lVHlwZSI6MCwiUGFyZW50U3R5bGUiOm51bGx9LCJQYXJlbnRTdHlsZSI6eyIkcmVmIjoiNjUifX0sIkRhdGVTdHlsZSI6eyIkaWQiOiIyMDgiLCJGb250U2V0dGluZ3MiOnsiJGlkIjoiMjA5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wIiwiTGluZUNvbG9yIjpudWxsLCJMaW5lV2VpZ2h0IjowLjAsIkxpbmVUeXBlIjowLCJQYXJlbnRTdHlsZSI6bnVsbH0sIlBhcmVudFN0eWxlIjp7IiRyZWYiOiI3MiJ9fSwiRGF0ZUZvcm1hdCI6eyIkcmVmIjoiNzkifSwiSXNWaXNpYmxlIjp0cnVlLCJQYXJlbnRTdHlsZSI6eyIkcmVmIjoiNTMifX0sIlBvc2l0aW9uIjp7IlJhdGlvIjowLjIwMTU0MzQ1NDc3MDY4ODY2LCJJc0N1c3RvbSI6dHJ1ZX0sIklkIjoiZTAwNWI5ZmEtNDljYi00ZTJiLThiMWEtZmJkMjBjMzdhMjJiIiwiSW1wb3J0SWQiOm51bGwsIlRpdGxlIjoiQmV0YSB0ZXN0IDEuMiByb2xsb3V0LCBkb2N1bWVudGF0aW9uIGFuZCB1c2FiaWxpdHkgZmVlZGJhY2siLCJOb3RlIjpudWxsLCJIeXBlcmxpbmsiOm51bGwsIklzQ2hhbmdlZCI6ZmFsc2UsIklzTmV3IjpmYWxzZX0seyIkaWQiOiIyMTEiLCJEYXRlIjoiMjAxNy0xMS0wMVQyMzo1OTo1OS45OTlaIiwiU3R5bGUiOnsiJGlkIjoiMjEyIiwiU2hhcGUiOjAsIkNvbm5lY3Rvck1hcmdpbiI6eyIkcmVmIjoiNTQifSwiQ29ubmVjdG9yU3R5bGUiOnsiJGlkIjoiMjEzIiwiTGluZUNvbG9yIjp7IiRpZCI6IjIxNCIsIiR0eXBlIjoiTkxSRS5Db21tb24uRG9tLlNvbGlkQ29sb3JCcnVzaCwgTkxSRS5Db21tb24iLCJDb2xvciI6eyIkaWQiOiIyMTUiLCJBIjoxMjcsIlIiOjE1MCwiRyI6MjE0LCJCIjo2Nn19LCJMaW5lV2VpZ2h0IjoxLjAsIkxpbmVUeXBlIjowLCJQYXJlbnRTdHlsZSI6eyIkcmVmIjoiNTUifX0sIklzQmVsb3dUaW1lYmFuZCI6dHJ1ZSwiSGlkZURhdGUiOmZhbHNlLCJTaGFwZVNpemUiOjEsIlNwYWNpbmciOjIuMCwiUGFkZGluZyI6eyIkcmVmIjoiNTgifSwiU2hhcGVTdHlsZSI6eyIkaWQiOiIyMTYiLCJNYXJnaW4iOnsiJHJlZiI6IjYwIn0sIlBhZGRpbmciOnsiJHJlZiI6IjYxIn0sIkJhY2tncm91bmQiOnsiJGlkIjoiMjE3IiwiQ29sb3IiOnsiJGlkIjoiMjE4IiwiQSI6MjU1LCJSIjoxNTAsIkciOjIxNCwiQiI6NjZ9fSwiSXNWaXNpYmxlIjp0cnVlLCJXaWR0aCI6MTguMCwiSGVpZ2h0IjoyMC4wLCJCb3JkZXJTdHlsZSI6eyIkaWQiOiIyMTkiLCJMaW5lQ29sb3IiOnsiJHJlZiI6IjYzIn0sIkxpbmVXZWlnaHQiOjAuMCwiTGluZVR5cGUiOjAsIlBhcmVudFN0eWxlIjp7IiRyZWYiOiI2MiJ9fSwiUGFyZW50U3R5bGUiOnsiJHJlZiI6IjU5In19LCJUaXRsZVN0eWxlIjp7IiRpZCI6IjIyMCIsIkZvbnRTZXR0aW5ncyI6eyIkaWQiOiIyMjEiLCJGb250U2l6ZSI6MTEsIkZvbnROYW1lIjoiQ2FsaWJyaSIsIklzQm9sZCI6dHJ1ZSwiSXNJdGFsaWMiOmZhbHNlLCJJc1VuZGVybGluZWQiOmZhbHNlLCJQYXJlbnRTdHlsZSI6eyIkcmVmIjoiNjYifX0sIkF1dG9TaXplIjoyLCJGb3JlZ3JvdW5kIjp7IiRyZWYiOiI2NyJ9LCJNYXhXaWR0aCI6MTIyLjE5MTQ5NzgwMjczNDM4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jIiLCJMaW5lQ29sb3IiOm51bGwsIkxpbmVXZWlnaHQiOjAuMCwiTGluZVR5cGUiOjAsIlBhcmVudFN0eWxlIjpudWxsfSwiUGFyZW50U3R5bGUiOnsiJHJlZiI6IjY1In19LCJEYXRlU3R5bGUiOnsiJGlkIjoiMjIzIiwiRm9udFNldHRpbmdzIjp7IiRpZCI6IjIy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SIsIkxpbmVDb2xvciI6bnVsbCwiTGluZVdlaWdodCI6MC4wLCJMaW5lVHlwZSI6MCwiUGFyZW50U3R5bGUiOm51bGx9LCJQYXJlbnRTdHlsZSI6eyIkcmVmIjoiNzIifX0sIkRhdGVGb3JtYXQiOnsiJHJlZiI6Ijc5In0sIklzVmlzaWJsZSI6dHJ1ZSwiUGFyZW50U3R5bGUiOnsiJHJlZiI6IjUzIn19LCJQb3NpdGlvbiI6eyJSYXRpbyI6MC4xNjU2Mjc1NzEzODg1MjcyMSwiSXNDdXN0b20iOnRydWV9LCJJZCI6IjI1MGVhMmJlLTA1ODUtNGI4MC1iY2RiLWVjMDdmYWFhMmQ2OSIsIkltcG9ydElkIjpudWxsLCJUaXRsZSI6IkRldmVsb3Agc3RhZ2UgMiBwcm9ncmFtIGFuZCBjZXJ0aWZpY2F0aW9uIHByb2Nlc3MiLCJOb3RlIjpudWxsLCJIeXBlcmxpbmsiOm51bGwsIklzQ2hhbmdlZCI6ZmFsc2UsIklzTmV3IjpmYWxzZX0seyIkaWQiOiIyMjYiLCJEYXRlIjoiMjAxNy0xMS0xMlQyMzo1OTo1OS45OTlaIiwiU3R5bGUiOnsiJGlkIjoiMjI3IiwiU2hhcGUiOjMsIkNvbm5lY3Rvck1hcmdpbiI6eyIkcmVmIjoiNTQifSwiQ29ubmVjdG9yU3R5bGUiOnsiJGlkIjoiMjI4IiwiTGluZUNvbG9yIjp7IiRpZCI6IjIyOSIsIiR0eXBlIjoiTkxSRS5Db21tb24uRG9tLlNvbGlkQ29sb3JCcnVzaCwgTkxSRS5Db21tb24iLCJDb2xvciI6eyIkaWQiOiIyMzAiLCJBIjoxMjcsIlIiOjE5NiwiRyI6MTA0LCJCIjozMn19LCJMaW5lV2VpZ2h0IjoxLjAsIkxpbmVUeXBlIjowLCJQYXJlbnRTdHlsZSI6eyIkcmVmIjoiNTUifX0sIklzQmVsb3dUaW1lYmFuZCI6ZmFsc2UsIkhpZGVEYXRlIjpmYWxzZSwiU2hhcGVTaXplIjoxLCJTcGFjaW5nIjoyLjAsIlBhZGRpbmciOnsiJHJlZiI6IjU4In0sIlNoYXBlU3R5bGUiOnsiJGlkIjoiMjMxIiwiTWFyZ2luIjp7IiRyZWYiOiI2MCJ9LCJQYWRkaW5nIjp7IiRyZWYiOiI2MSJ9LCJCYWNrZ3JvdW5kIjp7IiRpZCI6IjIzMiIsIkNvbG9yIjp7IiRpZCI6IjIzMyIsIkEiOjI1NSwiUiI6MTk2LCJHIjoxMDQsIkIiOjMyfX0sIklzVmlzaWJsZSI6dHJ1ZSwiV2lkdGgiOjE4LjAsIkhlaWdodCI6MjAuMCwiQm9yZGVyU3R5bGUiOnsiJGlkIjoiMjM0IiwiTGluZUNvbG9yIjp7IiRyZWYiOiI2MyJ9LCJMaW5lV2VpZ2h0IjowLjAsIkxpbmVUeXBlIjowLCJQYXJlbnRTdHlsZSI6eyIkcmVmIjoiNjIifX0sIlBhcmVudFN0eWxlIjp7IiRyZWYiOiI1OSJ9fSwiVGl0bGVTdHlsZSI6eyIkaWQiOiIyMzUiLCJGb250U2V0dGluZ3MiOnsiJGlkIjoiMjM2IiwiRm9udFNpemUiOjExLCJGb250TmFtZSI6IkNhbGlicmkiLCJJc0JvbGQiOnRydWUsIklzSXRhbGljIjpmYWxzZSwiSXNVbmRlcmxpbmVkIjpmYWxzZSwiUGFyZW50U3R5bGUiOnsiJHJlZiI6IjY2In19LCJBdXRvU2l6ZSI6MiwiRm9yZWdyb3VuZCI6eyIkcmVmIjoiNjcifSwiTWF4V2lkdGgiOjY5Ljc3Njc3MTU0NTQxMDE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M3IiwiTGluZUNvbG9yIjpudWxsLCJMaW5lV2VpZ2h0IjowLjAsIkxpbmVUeXBlIjowLCJQYXJlbnRTdHlsZSI6bnVsbH0sIlBhcmVudFN0eWxlIjp7IiRyZWYiOiI2NSJ9fSwiRGF0ZVN0eWxlIjp7IiRpZCI6IjIzOCIsIkZvbnRTZXR0aW5ncyI6eyIkaWQiOiIyMzk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AiLCJMaW5lQ29sb3IiOm51bGwsIkxpbmVXZWlnaHQiOjAuMCwiTGluZVR5cGUiOjAsIlBhcmVudFN0eWxlIjpudWxsfSwiUGFyZW50U3R5bGUiOnsiJHJlZiI6IjcyIn19LCJEYXRlRm9ybWF0Ijp7IiRyZWYiOiI3OSJ9LCJJc1Zpc2libGUiOnRydWUsIlBhcmVudFN0eWxlIjp7IiRyZWYiOiI1MyJ9fSwiUG9zaXRpb24iOnsiUmF0aW8iOjAuMDk0ODI3MjEzOTkzNzc4OTQyLCJJc0N1c3RvbSI6dHJ1ZX0sIklkIjoiMzNkYjRjOWYtMmIyZi00OWMwLWE0OGQtNjI1NDg1OTgwMGEzIiwiSW1wb3J0SWQiOm51bGwsIlRpdGxlIjoiQmV0YSBUZXN0IDIuMiIsIk5vdGUiOm51bGwsIkh5cGVybGluayI6bnVsbCwiSXNDaGFuZ2VkIjpmYWxzZSwiSXNOZXciOmZhbHNlfSx7IiRpZCI6IjI0MSIsIkRhdGUiOiIyMDE3LTEyLTE1VDIzOjU5OjU5Ljk5OVoiLCJTdHlsZSI6eyIkaWQiOiIyNDIiLCJTaGFwZSI6MTQsIkNvbm5lY3Rvck1hcmdpbiI6eyIkcmVmIjoiNTQifSwiQ29ubmVjdG9yU3R5bGUiOnsiJGlkIjoiMjQzIiwiTGluZUNvbG9yIjp7IiRpZCI6IjI0NCIsIiR0eXBlIjoiTkxSRS5Db21tb24uRG9tLlNvbGlkQ29sb3JCcnVzaCwgTkxSRS5Db21tb24iLCJDb2xvciI6eyIkaWQiOiIyNDUiLCJBIjoyNTUsIlIiOjEyOSwiRyI6MTg3LCJCIjo1Mn19LCJMaW5lV2VpZ2h0IjoxLjAsIkxpbmVUeXBlIjowLCJQYXJlbnRTdHlsZSI6eyIkcmVmIjoiNTUifX0sIklzQmVsb3dUaW1lYmFuZCI6ZmFsc2UsIkhpZGVEYXRlIjpmYWxzZSwiU2hhcGVTaXplIjoxLCJTcGFjaW5nIjoyLjAsIlBhZGRpbmciOnsiJHJlZiI6IjU4In0sIlNoYXBlU3R5bGUiOnsiJGlkIjoiMjQ2IiwiTWFyZ2luIjp7IiRyZWYiOiI2MCJ9LCJQYWRkaW5nIjp7IiRyZWYiOiI2MSJ9LCJCYWNrZ3JvdW5kIjp7IiRyZWYiOiIyNDQifSwiSXNWaXNpYmxlIjp0cnVlLCJXaWR0aCI6MTguMCwiSGVpZ2h0IjoyMC4wLCJCb3JkZXJTdHlsZSI6eyIkaWQiOiIyNDciLCJMaW5lQ29sb3IiOnsiJHJlZiI6IjYzIn0sIkxpbmVXZWlnaHQiOjAuMCwiTGluZVR5cGUiOjAsIlBhcmVudFN0eWxlIjp7IiRyZWYiOiI2MiJ9fSwiUGFyZW50U3R5bGUiOnsiJHJlZiI6IjU5In19LCJUaXRsZVN0eWxlIjp7IiRpZCI6IjI0OCIsIkZvbnRTZXR0aW5ncyI6eyIkaWQiOiIyNDkiLCJGb250U2l6ZSI6MTEsIkZvbnROYW1lIjoiQ2FsaWJyaSIsIklzQm9sZCI6dHJ1ZSwiSXNJdGFsaWMiOmZhbHNlLCJJc1VuZGVybGluZWQiOmZhbHNlLCJQYXJlbnRTdHlsZSI6eyIkcmVmIjoiNjYifX0sIkF1dG9TaXplIjoyLCJGb3JlZ3JvdW5kIjp7IiRyZWYiOiI2NyJ9LCJNYXhXaWR0aCI6MTAxLjg2NzI0MDkwNTc2MTcy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TAiLCJMaW5lQ29sb3IiOm51bGwsIkxpbmVXZWlnaHQiOjAuMCwiTGluZVR5cGUiOjAsIlBhcmVudFN0eWxlIjpudWxsfSwiUGFyZW50U3R5bGUiOnsiJHJlZiI6IjY1In19LCJEYXRlU3R5bGUiOnsiJGlkIjoiMjUxIiwiRm9udFNldHRpbmdzIjp7IiRpZCI6IjI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MyIsIkxpbmVDb2xvciI6bnVsbCwiTGluZVdlaWdodCI6MC4wLCJMaW5lVHlwZSI6MCwiUGFyZW50U3R5bGUiOm51bGx9LCJQYXJlbnRTdHlsZSI6eyIkcmVmIjoiNzIifX0sIkRhdGVGb3JtYXQiOnsiJHJlZiI6Ijc5In0sIklzVmlzaWJsZSI6dHJ1ZSwiUGFyZW50U3R5bGUiOnsiJHJlZiI6IjUzIn19LCJQb3NpdGlvbiI6eyJSYXRpbyI6MC4xOTI1MzA5MDc1MjQ5NTY2MSwiSXNDdXN0b20iOnRydWV9LCJJZCI6IjAwMTg2OTFhLWY4OGQtNDgzOC1iM2VjLTJkMTI1NmI5ZWVlNSIsIkltcG9ydElkIjpudWxsLCJUaXRsZSI6IkZpbmFsIHByb2plY3QgY2hlY2twb2ludCBhbmQgY2xvc2UiLCJOb3RlIjpudWxsLCJIeXBlcmxpbmsiOm51bGwsIklzQ2hhbmdlZCI6ZmFsc2UsIklzTmV3IjpmYWxzZX1dLCJUYXNrcyI6W3siJGlkIjoiMjU0IiwiR3JvdXBOYW1lIjpudWxsLCJTdGFydERhdGUiOiIyMDE3LTA4LTEzVDAwOjAwOjAwWiIsIkVuZERhdGUiOiIyMDE3LTA5LTAxVDIzOjU5OjU5Ljk5OVoiLCJQZXJjZW50YWdlQ29tcGxldGUiOjUwLjAsIlN0eWxlIjp7IiRpZCI6IjI1NSIsIlNoYXBlIjo3LCJTaGFwZVRoaWNrbmVzcyI6MSwiRHVyYXRpb25Gb3JtYXQiOjAsIkluY2x1ZGVOb25Xb3JraW5nRGF5c0luRHVyYXRpb24iOnRydWUsIlBlcmNlbnRhZ2VDb21wbGV0ZVN0eWxlIjp7IiRpZCI6IjI1NiIsIkZvbnRTZXR0aW5ncyI6eyIkaWQiOiIyNT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giLCJMaW5lQ29sb3IiOm51bGwsIkxpbmVXZWlnaHQiOjAuMCwiTGluZVR5cGUiOjAsIlBhcmVudFN0eWxlIjpudWxsfSwiUGFyZW50U3R5bGUiOnsiJHJlZiI6IjgxIn19LCJEdXJhdGlvblN0eWxlIjp7IiRpZCI6IjI1OSIsIkZvbnRTZXR0aW5ncyI6eyIkaWQiOiIyNj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jEiLCJMaW5lQ29sb3IiOm51bGwsIkxpbmVXZWlnaHQiOjAuMCwiTGluZVR5cGUiOjAsIlBhcmVudFN0eWxlIjpudWxsfSwiUGFyZW50U3R5bGUiOnsiJHJlZiI6Ijg4In19LCJIb3Jpem9udGFsQ29ubmVjdG9yU3R5bGUiOnsiJGlkIjoiMjYyIiwiTGluZUNvbG9yIjp7IiRyZWYiOiI5NiJ9LCJMaW5lV2VpZ2h0IjoxLjAsIkxpbmVUeXBlIjowLCJQYXJlbnRTdHlsZSI6eyIkcmVmIjoiOTUifX0sIlZlcnRpY2FsQ29ubmVjdG9yU3R5bGUiOnsiJGlkIjoiMjYzIiwiTGluZUNvbG9yIjp7IiRyZWYiOiI5OSJ9LCJMaW5lV2VpZ2h0IjoxLjAsIkxpbmVUeXBlIjowLCJQYXJlbnRTdHlsZSI6eyIkcmVmIjoiOTgifX0sIk1hcmdpbiI6bnVsbCwiU3RhcnREYXRlUG9zaXRpb24iOjQsIkVuZERhdGVQb3NpdGlvbiI6NCwiVGl0bGVQb3NpdGlvbiI6NSwiRHVyYXRpb25Qb3NpdGlvbiI6NiwiUGVyY2VudGFnZUNvbXBsZXRlZFBvc2l0aW9uIjoyLCJTcGFjaW5nIjo1LCJJc0JlbG93VGltZWJhbmQiOmZhbHNlLCJQZXJjZW50YWdlQ29tcGxldGVTaGFwZU9wYWNpdHkiOjM1LCJTaGFwZVN0eWxlIjp7IiRpZCI6IjI2NCIsIk1hcmdpbiI6eyIkcmVmIjoiMTAyIn0sIlBhZGRpbmciOnsiJHJlZiI6IjEwMyJ9LCJCYWNrZ3JvdW5kIjp7IiRpZCI6IjI2NSIsIkNvbG9yIjp7IiRpZCI6IjI2NiIsIkEiOjI1NSwiUiI6MTY0LCJHIjo3MCwiQiI6MjN9fSwiSXNWaXNpYmxlIjp0cnVlLCJXaWR0aCI6MC4wLCJIZWlnaHQiOjE2LjAsIkJvcmRlclN0eWxlIjp7IiRpZCI6IjI2NyIsIkxpbmVDb2xvciI6eyIkcmVmIjoiMTA1In0sIkxpbmVXZWlnaHQiOjAuMCwiTGluZVR5cGUiOjAsIlBhcmVudFN0eWxlIjp7IiRyZWYiOiIxMDQifX0sIlBhcmVudFN0eWxlIjp7IiRyZWYiOiIxMDEifX0sIlRpdGxlU3R5bGUiOnsiJGlkIjoiMjY4IiwiRm9udFNldHRpbmdzIjp7IiRpZCI6IjI2OSIsIkZvbnRTaXplIjoxMSwiRm9udE5hbWUiOiJDYWxpYnJpIiwiSXNCb2xkIjpmYWxz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wIiwiTGluZUNvbG9yIjpudWxsLCJMaW5lV2VpZ2h0IjowLjAsIkxpbmVUeXBlIjowLCJQYXJlbnRTdHlsZSI6bnVsbH0sIlBhcmVudFN0eWxlIjp7IiRyZWYiOiIxMDcifX0sIkRhdGVTdHlsZSI6eyIkaWQiOiIyNzEiLCJGb250U2V0dGluZ3MiOnsiJGlkIjoiMjc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cmVmIjoiMTIxIn0sIklzVmlzaWJsZSI6ZmFsc2UsIlBhcmVudFN0eWxlIjp7IiRyZWYiOiI4MCJ9fSwiSW5kZXgiOjEsIklkIjoiNDE1ZTUwODQtMTM1Ni00ZjM5LTgwNzUtMzMwMjk1NjgxOTgwIiwiSW1wb3J0SWQiOm51bGwsIlRpdGxlIjoiVGFzayAxIiwiTm90ZSI6bnVsbCwiSHlwZXJsaW5rIjpudWxsLCJJc0NoYW5nZWQiOmZhbHNlLCJJc05ldyI6ZmFsc2V9LHsiJGlkIjoiMjc0IiwiR3JvdXBOYW1lIjpudWxsLCJTdGFydERhdGUiOiIyMDE3LTA5LTE2VDAwOjAwOjAwWiIsIkVuZERhdGUiOiIyMDE3LTEwLTE1VDIzOjU5OjU5Ljk5OVoiLCJQZXJjZW50YWdlQ29tcGxldGUiOjcwLjAsIlN0eWxlIjp7IiRpZCI6IjI3NSIsIlNoYXBlIjo3LCJTaGFwZVRoaWNrbmVzcyI6MSwiRHVyYXRpb25Gb3JtYXQiOjAsIkluY2x1ZGVOb25Xb3JraW5nRGF5c0luRHVyYXRpb24iOnRydWUsIlBlcmNlbnRhZ2VDb21wbGV0ZVN0eWxlIjp7IiRpZCI6IjI3NiIsIkZvbnRTZXR0aW5ncyI6eyIkaWQiOiIyNz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zgiLCJMaW5lQ29sb3IiOm51bGwsIkxpbmVXZWlnaHQiOjAuMCwiTGluZVR5cGUiOjAsIlBhcmVudFN0eWxlIjpudWxsfSwiUGFyZW50U3R5bGUiOnsiJHJlZiI6IjgxIn19LCJEdXJhdGlvblN0eWxlIjp7IiRpZCI6IjI3OSIsIkZvbnRTZXR0aW5ncyI6eyIkaWQiOiIyOD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EiLCJMaW5lQ29sb3IiOm51bGwsIkxpbmVXZWlnaHQiOjAuMCwiTGluZVR5cGUiOjAsIlBhcmVudFN0eWxlIjpudWxsfSwiUGFyZW50U3R5bGUiOnsiJHJlZiI6Ijg4In19LCJIb3Jpem9udGFsQ29ubmVjdG9yU3R5bGUiOnsiJGlkIjoiMjgyIiwiTGluZUNvbG9yIjp7IiRyZWYiOiI5NiJ9LCJMaW5lV2VpZ2h0IjoxLjAsIkxpbmVUeXBlIjowLCJQYXJlbnRTdHlsZSI6eyIkcmVmIjoiOTUifX0sIlZlcnRpY2FsQ29ubmVjdG9yU3R5bGUiOnsiJGlkIjoiMjgzIiwiTGluZUNvbG9yIjp7IiRyZWYiOiI5OSJ9LCJMaW5lV2VpZ2h0IjoxLjAsIkxpbmVUeXBlIjowLCJQYXJlbnRTdHlsZSI6eyIkcmVmIjoiOTgifX0sIk1hcmdpbiI6bnVsbCwiU3RhcnREYXRlUG9zaXRpb24iOjQsIkVuZERhdGVQb3NpdGlvbiI6NCwiVGl0bGVQb3NpdGlvbiI6NSwiRHVyYXRpb25Qb3NpdGlvbiI6NiwiUGVyY2VudGFnZUNvbXBsZXRlZFBvc2l0aW9uIjoyLCJTcGFjaW5nIjo1LCJJc0JlbG93VGltZWJhbmQiOmZhbHNlLCJQZXJjZW50YWdlQ29tcGxldGVTaGFwZU9wYWNpdHkiOjM1LCJTaGFwZVN0eWxlIjp7IiRpZCI6IjI4NCIsIk1hcmdpbiI6eyIkcmVmIjoiMTAyIn0sIlBhZGRpbmciOnsiJHJlZiI6IjEwMyJ9LCJCYWNrZ3JvdW5kIjp7IiRpZCI6IjI4NSIsIkNvbG9yIjp7IiRpZCI6IjI4NiIsIkEiOjI1NSwiUiI6MjA0LCJHIjo4NiwiQiI6NDV9fSwiSXNWaXNpYmxlIjp0cnVlLCJXaWR0aCI6MC4wLCJIZWlnaHQiOjE2LjAsIkJvcmRlclN0eWxlIjp7IiRpZCI6IjI4NyIsIkxpbmVDb2xvciI6eyIkcmVmIjoiMTA1In0sIkxpbmVXZWlnaHQiOjAuMCwiTGluZVR5cGUiOjAsIlBhcmVudFN0eWxlIjp7IiRyZWYiOiIxMDQifX0sIlBhcmVudFN0eWxlIjp7IiRyZWYiOiIxMDEifX0sIlRpdGxlU3R5bGUiOnsiJGlkIjoiMjg4IiwiRm9udFNldHRpbmdzIjp7IiRpZCI6IjI4OSIsIkZvbnRTaXplIjoxMSwiRm9udE5hbWUiOiJDYWxpYnJpIiwiSXNCb2xkIjpmYWxz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wIiwiTGluZUNvbG9yIjpudWxsLCJMaW5lV2VpZ2h0IjowLjAsIkxpbmVUeXBlIjowLCJQYXJlbnRTdHlsZSI6bnVsbH0sIlBhcmVudFN0eWxlIjp7IiRyZWYiOiIxMDcifX0sIkRhdGVTdHlsZSI6eyIkaWQiOiIyOTEiLCJGb250U2V0dGluZ3MiOnsiJGlkIjoiMjk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TMiLCJMaW5lQ29sb3IiOm51bGwsIkxpbmVXZWlnaHQiOjAuMCwiTGluZVR5cGUiOjAsIlBhcmVudFN0eWxlIjpudWxsfSwiUGFyZW50U3R5bGUiOnsiJHJlZiI6IjExNCJ9fSwiRGF0ZUZvcm1hdCI6eyIkcmVmIjoiMTIxIn0sIklzVmlzaWJsZSI6ZmFsc2UsIlBhcmVudFN0eWxlIjp7IiRyZWYiOiI4MCJ9fSwiSW5kZXgiOjIsIklkIjoiNjNjMWI0YTgtNWVjYS00ZDk0LWIyZmMtMDAyYjBmNzJhNjM2IiwiSW1wb3J0SWQiOm51bGwsIlRpdGxlIjoiVGFzayAyIiwiTm90ZSI6bnVsbCwiSHlwZXJsaW5rIjpudWxsLCJJc0NoYW5nZWQiOmZhbHNlLCJJc05ldyI6ZmFsc2V9LHsiJGlkIjoiMjk0IiwiR3JvdXBOYW1lIjpudWxsLCJTdGFydERhdGUiOiIyMDE3LTEwLTI2VDAwOjAwOjAwWiIsIkVuZERhdGUiOiIyMDE3LTEyLTA0VDIzOjU5OjU5Ljk5OVoiLCJQZXJjZW50YWdlQ29tcGxldGUiOjQwLjAsIlN0eWxlIjp7IiRpZCI6IjI5NSIsIlNoYXBlIjo3LCJTaGFwZVRoaWNrbmVzcyI6MSwiRHVyYXRpb25Gb3JtYXQiOjAsIkluY2x1ZGVOb25Xb3JraW5nRGF5c0luRHVyYXRpb24iOnRydWUsIlBlcmNlbnRhZ2VDb21wbGV0ZVN0eWxlIjp7IiRpZCI6IjI5NiIsIkZvbnRTZXR0aW5ncyI6eyIkaWQiOiIyOT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giLCJMaW5lQ29sb3IiOm51bGwsIkxpbmVXZWlnaHQiOjAuMCwiTGluZVR5cGUiOjAsIlBhcmVudFN0eWxlIjpudWxsfSwiUGFyZW50U3R5bGUiOnsiJHJlZiI6IjgxIn19LCJEdXJhdGlvblN0eWxlIjp7IiRpZCI6IjI5OSIsIkZvbnRTZXR0aW5ncyI6eyIkaWQiOiIzMD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EiLCJMaW5lQ29sb3IiOm51bGwsIkxpbmVXZWlnaHQiOjAuMCwiTGluZVR5cGUiOjAsIlBhcmVudFN0eWxlIjpudWxsfSwiUGFyZW50U3R5bGUiOnsiJHJlZiI6Ijg4In19LCJIb3Jpem9udGFsQ29ubmVjdG9yU3R5bGUiOnsiJGlkIjoiMzAyIiwiTGluZUNvbG9yIjp7IiRyZWYiOiI5NiJ9LCJMaW5lV2VpZ2h0IjoxLjAsIkxpbmVUeXBlIjowLCJQYXJlbnRTdHlsZSI6eyIkcmVmIjoiOTUifX0sIlZlcnRpY2FsQ29ubmVjdG9yU3R5bGUiOnsiJGlkIjoiMzAzIiwiTGluZUNvbG9yIjp7IiRyZWYiOiI5OSJ9LCJMaW5lV2VpZ2h0IjoxLjAsIkxpbmVUeXBlIjowLCJQYXJlbnRTdHlsZSI6eyIkcmVmIjoiOTgifX0sIk1hcmdpbiI6bnVsbCwiU3RhcnREYXRlUG9zaXRpb24iOjQsIkVuZERhdGVQb3NpdGlvbiI6NCwiVGl0bGVQb3NpdGlvbiI6NSwiRHVyYXRpb25Qb3NpdGlvbiI6NiwiUGVyY2VudGFnZUNvbXBsZXRlZFBvc2l0aW9uIjoyLCJTcGFjaW5nIjo1LCJJc0JlbG93VGltZWJhbmQiOmZhbHNlLCJQZXJjZW50YWdlQ29tcGxldGVTaGFwZU9wYWNpdHkiOjM1LCJTaGFwZVN0eWxlIjp7IiRpZCI6IjMwNCIsIk1hcmdpbiI6eyIkcmVmIjoiMTAyIn0sIlBhZGRpbmciOnsiJHJlZiI6IjEwMyJ9LCJCYWNrZ3JvdW5kIjp7IiRpZCI6IjMwNSIsIkNvbG9yIjp7IiRpZCI6IjMwNiIsIkEiOjI1NSwiUiI6MTgxLCJHIjo4MywiQiI6MjZ9fSwiSXNWaXNpYmxlIjp0cnVlLCJXaWR0aCI6MC4wLCJIZWlnaHQiOjE2LjAsIkJvcmRlclN0eWxlIjp7IiRpZCI6IjMwNyIsIkxpbmVDb2xvciI6eyIkcmVmIjoiMTA1In0sIkxpbmVXZWlnaHQiOjAuMCwiTGluZVR5cGUiOjAsIlBhcmVudFN0eWxlIjp7IiRyZWYiOiIxMDQifX0sIlBhcmVudFN0eWxlIjp7IiRyZWYiOiIxMDEifX0sIlRpdGxlU3R5bGUiOnsiJGlkIjoiMzA4IiwiRm9udFNldHRpbmdzIjp7IiRpZCI6IjMwOSIsIkZvbnRTaXplIjoxMSwiRm9udE5hbWUiOiJDYWxpYnJpIiwiSXNCb2xkIjpmYWxz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wIiwiTGluZUNvbG9yIjpudWxsLCJMaW5lV2VpZ2h0IjowLjAsIkxpbmVUeXBlIjowLCJQYXJlbnRTdHlsZSI6bnVsbH0sIlBhcmVudFN0eWxlIjp7IiRyZWYiOiIxMDcifX0sIkRhdGVTdHlsZSI6eyIkaWQiOiIzMTEiLCJGb250U2V0dGluZ3MiOnsiJGlkIjoiMzE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MiLCJMaW5lQ29sb3IiOm51bGwsIkxpbmVXZWlnaHQiOjAuMCwiTGluZVR5cGUiOjAsIlBhcmVudFN0eWxlIjpudWxsfSwiUGFyZW50U3R5bGUiOnsiJHJlZiI6IjExNCJ9fSwiRGF0ZUZvcm1hdCI6eyIkcmVmIjoiMTIxIn0sIklzVmlzaWJsZSI6ZmFsc2UsIlBhcmVudFN0eWxlIjp7IiRyZWYiOiI4MCJ9fSwiSW5kZXgiOjMsIklkIjoiYmZkNTY4NWYtODg2Yi00MmMzLWIxYjctOGFlZThjMThjYzExIiwiSW1wb3J0SWQiOm51bGwsIlRpdGxlIjoiVGFzayAzIiwiTm90ZSI6bnVsbCwiSHlwZXJsaW5rIjpudWxsLCJJc0NoYW5nZWQiOmZhbHNlLCJJc05ldyI6ZmFsc2V9XSwiTXNQcm9qZWN0SXRlbXNUcmVlIjp7IiRpZCI6IjMxNCIsIlJvb3QiOnsiSW1wb3J0SWQiOm51bGwsIklzSW1wb3J0ZWQiOmZhbHNlLCJDaGlsZHJlbiI6W119fSwiTWV0YWRhdGEiOnsiJGlkIjoiMzE1In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orporate-KULeuven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Custom 30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FFFFFF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corporate-KULeuven.potx</Template>
  <TotalTime>537</TotalTime>
  <Words>852</Words>
  <Application>Microsoft Macintosh PowerPoint</Application>
  <PresentationFormat>On-screen Show (4:3)</PresentationFormat>
  <Paragraphs>223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corporate-KULeuven</vt:lpstr>
      <vt:lpstr>Corporate-KU Leuven-Liggend-Achtergrond Wit en Watermerk</vt:lpstr>
      <vt:lpstr>5_Office Theme</vt:lpstr>
      <vt:lpstr>Arbeidsre-integratie van werknemers met burn-out:   ontwikkeling van een zorgpad</vt:lpstr>
      <vt:lpstr>Achtergrond</vt:lpstr>
      <vt:lpstr>Achtergrond</vt:lpstr>
      <vt:lpstr>Doelstellingen</vt:lpstr>
      <vt:lpstr>Doelstellingen: planning</vt:lpstr>
      <vt:lpstr>Ontwikkeling zorgpad</vt:lpstr>
      <vt:lpstr>Ontwikkeling zorgpad</vt:lpstr>
      <vt:lpstr>Ontwikkeling zorgpad</vt:lpstr>
      <vt:lpstr>Ontwikkeling zorgpad</vt:lpstr>
      <vt:lpstr>Systematische literatuurstudie</vt:lpstr>
      <vt:lpstr>Ontwikkeling zorgpad</vt:lpstr>
      <vt:lpstr>Stakeholders</vt:lpstr>
      <vt:lpstr>PowerPoint Presentation</vt:lpstr>
      <vt:lpstr>Focusgroepen: thema’s</vt:lpstr>
      <vt:lpstr>Focusgroepen: thema’s</vt:lpstr>
      <vt:lpstr>Focusgroepen: thema’s</vt:lpstr>
      <vt:lpstr>Focusgroepen: thema’s</vt:lpstr>
      <vt:lpstr>Focusgroepen: thema’s</vt:lpstr>
      <vt:lpstr>Ontwikkeling zorgpad</vt:lpstr>
      <vt:lpstr>Zorgpad</vt:lpstr>
      <vt:lpstr>Zorgpad: communicatie</vt:lpstr>
      <vt:lpstr>Zorgpad en KB re-integratie</vt:lpstr>
      <vt:lpstr>Uittesten zorgpad </vt:lpstr>
      <vt:lpstr>Aanbevelingen implementatie</vt:lpstr>
      <vt:lpstr>Vragen?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lambreghts858</cp:lastModifiedBy>
  <cp:revision>51</cp:revision>
  <dcterms:created xsi:type="dcterms:W3CDTF">2012-07-10T07:57:57Z</dcterms:created>
  <dcterms:modified xsi:type="dcterms:W3CDTF">2017-10-13T13:57:31Z</dcterms:modified>
</cp:coreProperties>
</file>