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7"/>
  </p:notesMasterIdLst>
  <p:sldIdLst>
    <p:sldId id="256" r:id="rId2"/>
    <p:sldId id="333" r:id="rId3"/>
    <p:sldId id="259" r:id="rId4"/>
    <p:sldId id="260" r:id="rId5"/>
    <p:sldId id="261" r:id="rId6"/>
    <p:sldId id="276" r:id="rId7"/>
    <p:sldId id="279" r:id="rId8"/>
    <p:sldId id="286" r:id="rId9"/>
    <p:sldId id="334" r:id="rId10"/>
    <p:sldId id="335" r:id="rId11"/>
    <p:sldId id="288" r:id="rId12"/>
    <p:sldId id="336" r:id="rId13"/>
    <p:sldId id="337" r:id="rId14"/>
    <p:sldId id="343" r:id="rId15"/>
    <p:sldId id="257" r:id="rId16"/>
    <p:sldId id="278" r:id="rId17"/>
    <p:sldId id="345" r:id="rId18"/>
    <p:sldId id="344" r:id="rId19"/>
    <p:sldId id="346" r:id="rId20"/>
    <p:sldId id="287" r:id="rId21"/>
    <p:sldId id="317" r:id="rId22"/>
    <p:sldId id="258" r:id="rId23"/>
    <p:sldId id="327" r:id="rId24"/>
    <p:sldId id="318" r:id="rId25"/>
    <p:sldId id="28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111C0-9F0D-4F9F-B749-EF9FABFB273B}" v="10" dt="2024-11-06T08:52:29.4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a Mahy" userId="e5b72c530aad53f7" providerId="LiveId" clId="{6B5111C0-9F0D-4F9F-B749-EF9FABFB273B}"/>
    <pc:docChg chg="custSel modSld">
      <pc:chgData name="Ina Mahy" userId="e5b72c530aad53f7" providerId="LiveId" clId="{6B5111C0-9F0D-4F9F-B749-EF9FABFB273B}" dt="2024-11-06T09:35:08.198" v="642" actId="20577"/>
      <pc:docMkLst>
        <pc:docMk/>
      </pc:docMkLst>
      <pc:sldChg chg="modSp mod">
        <pc:chgData name="Ina Mahy" userId="e5b72c530aad53f7" providerId="LiveId" clId="{6B5111C0-9F0D-4F9F-B749-EF9FABFB273B}" dt="2024-11-06T09:32:26.526" v="561" actId="20577"/>
        <pc:sldMkLst>
          <pc:docMk/>
          <pc:sldMk cId="1279348245" sldId="258"/>
        </pc:sldMkLst>
        <pc:spChg chg="mod">
          <ac:chgData name="Ina Mahy" userId="e5b72c530aad53f7" providerId="LiveId" clId="{6B5111C0-9F0D-4F9F-B749-EF9FABFB273B}" dt="2024-11-06T09:04:23.480" v="203" actId="790"/>
          <ac:spMkLst>
            <pc:docMk/>
            <pc:sldMk cId="1279348245" sldId="258"/>
            <ac:spMk id="2" creationId="{9263EA06-C7EF-194F-5C83-FE6693B22AF5}"/>
          </ac:spMkLst>
        </pc:spChg>
        <pc:spChg chg="mod">
          <ac:chgData name="Ina Mahy" userId="e5b72c530aad53f7" providerId="LiveId" clId="{6B5111C0-9F0D-4F9F-B749-EF9FABFB273B}" dt="2024-11-06T09:32:26.526" v="561" actId="20577"/>
          <ac:spMkLst>
            <pc:docMk/>
            <pc:sldMk cId="1279348245" sldId="258"/>
            <ac:spMk id="3" creationId="{882E391A-B02B-CF2E-9665-7B5B54AA783F}"/>
          </ac:spMkLst>
        </pc:spChg>
      </pc:sldChg>
      <pc:sldChg chg="modSp mod">
        <pc:chgData name="Ina Mahy" userId="e5b72c530aad53f7" providerId="LiveId" clId="{6B5111C0-9F0D-4F9F-B749-EF9FABFB273B}" dt="2024-11-06T08:48:42.941" v="117" actId="313"/>
        <pc:sldMkLst>
          <pc:docMk/>
          <pc:sldMk cId="3594866085" sldId="259"/>
        </pc:sldMkLst>
        <pc:spChg chg="mod">
          <ac:chgData name="Ina Mahy" userId="e5b72c530aad53f7" providerId="LiveId" clId="{6B5111C0-9F0D-4F9F-B749-EF9FABFB273B}" dt="2024-11-06T08:47:13.309" v="110" actId="790"/>
          <ac:spMkLst>
            <pc:docMk/>
            <pc:sldMk cId="3594866085" sldId="259"/>
            <ac:spMk id="2" creationId="{035AE803-0A2B-E02D-D177-2E5A7A114FFF}"/>
          </ac:spMkLst>
        </pc:spChg>
        <pc:spChg chg="mod">
          <ac:chgData name="Ina Mahy" userId="e5b72c530aad53f7" providerId="LiveId" clId="{6B5111C0-9F0D-4F9F-B749-EF9FABFB273B}" dt="2024-11-06T08:48:31.098" v="116" actId="313"/>
          <ac:spMkLst>
            <pc:docMk/>
            <pc:sldMk cId="3594866085" sldId="259"/>
            <ac:spMk id="3" creationId="{CA3AB7AA-8AF2-420C-ED44-CC630715FFF2}"/>
          </ac:spMkLst>
        </pc:spChg>
        <pc:spChg chg="mod">
          <ac:chgData name="Ina Mahy" userId="e5b72c530aad53f7" providerId="LiveId" clId="{6B5111C0-9F0D-4F9F-B749-EF9FABFB273B}" dt="2024-11-06T08:48:42.941" v="117" actId="313"/>
          <ac:spMkLst>
            <pc:docMk/>
            <pc:sldMk cId="3594866085" sldId="259"/>
            <ac:spMk id="4" creationId="{B3BAF506-ACA1-635A-7FD0-9A423E9DE60F}"/>
          </ac:spMkLst>
        </pc:spChg>
      </pc:sldChg>
      <pc:sldChg chg="addSp modSp mod">
        <pc:chgData name="Ina Mahy" userId="e5b72c530aad53f7" providerId="LiveId" clId="{6B5111C0-9F0D-4F9F-B749-EF9FABFB273B}" dt="2024-11-06T08:50:28.242" v="138" actId="20577"/>
        <pc:sldMkLst>
          <pc:docMk/>
          <pc:sldMk cId="3753787301" sldId="260"/>
        </pc:sldMkLst>
        <pc:spChg chg="add mod">
          <ac:chgData name="Ina Mahy" userId="e5b72c530aad53f7" providerId="LiveId" clId="{6B5111C0-9F0D-4F9F-B749-EF9FABFB273B}" dt="2024-11-06T08:50:28.242" v="138" actId="20577"/>
          <ac:spMkLst>
            <pc:docMk/>
            <pc:sldMk cId="3753787301" sldId="260"/>
            <ac:spMk id="5" creationId="{B938DAF2-5944-60B0-B9AD-17D8C079A6A1}"/>
          </ac:spMkLst>
        </pc:spChg>
      </pc:sldChg>
      <pc:sldChg chg="modSp mod modNotesTx">
        <pc:chgData name="Ina Mahy" userId="e5b72c530aad53f7" providerId="LiveId" clId="{6B5111C0-9F0D-4F9F-B749-EF9FABFB273B}" dt="2024-11-06T09:35:08.198" v="642" actId="20577"/>
        <pc:sldMkLst>
          <pc:docMk/>
          <pc:sldMk cId="3629520834" sldId="261"/>
        </pc:sldMkLst>
        <pc:spChg chg="mod">
          <ac:chgData name="Ina Mahy" userId="e5b72c530aad53f7" providerId="LiveId" clId="{6B5111C0-9F0D-4F9F-B749-EF9FABFB273B}" dt="2024-11-06T09:35:08.198" v="642" actId="20577"/>
          <ac:spMkLst>
            <pc:docMk/>
            <pc:sldMk cId="3629520834" sldId="261"/>
            <ac:spMk id="8" creationId="{6C47048E-79C3-13C7-5A47-CC8CB0967F21}"/>
          </ac:spMkLst>
        </pc:spChg>
      </pc:sldChg>
      <pc:sldChg chg="modSp mod">
        <pc:chgData name="Ina Mahy" userId="e5b72c530aad53f7" providerId="LiveId" clId="{6B5111C0-9F0D-4F9F-B749-EF9FABFB273B}" dt="2024-11-06T08:59:38.716" v="149" actId="1076"/>
        <pc:sldMkLst>
          <pc:docMk/>
          <pc:sldMk cId="1936076639" sldId="278"/>
        </pc:sldMkLst>
        <pc:spChg chg="mod">
          <ac:chgData name="Ina Mahy" userId="e5b72c530aad53f7" providerId="LiveId" clId="{6B5111C0-9F0D-4F9F-B749-EF9FABFB273B}" dt="2024-11-06T08:59:38.716" v="149" actId="1076"/>
          <ac:spMkLst>
            <pc:docMk/>
            <pc:sldMk cId="1936076639" sldId="278"/>
            <ac:spMk id="8" creationId="{E855887E-7B80-0E37-78F1-52460737E9CA}"/>
          </ac:spMkLst>
        </pc:spChg>
      </pc:sldChg>
      <pc:sldChg chg="modSp mod">
        <pc:chgData name="Ina Mahy" userId="e5b72c530aad53f7" providerId="LiveId" clId="{6B5111C0-9F0D-4F9F-B749-EF9FABFB273B}" dt="2024-11-06T08:53:09.500" v="139" actId="790"/>
        <pc:sldMkLst>
          <pc:docMk/>
          <pc:sldMk cId="406214964" sldId="279"/>
        </pc:sldMkLst>
        <pc:spChg chg="mod">
          <ac:chgData name="Ina Mahy" userId="e5b72c530aad53f7" providerId="LiveId" clId="{6B5111C0-9F0D-4F9F-B749-EF9FABFB273B}" dt="2024-11-06T08:53:09.500" v="139" actId="790"/>
          <ac:spMkLst>
            <pc:docMk/>
            <pc:sldMk cId="406214964" sldId="279"/>
            <ac:spMk id="4" creationId="{A7BA326A-E91C-F060-7491-10E35F43FAA9}"/>
          </ac:spMkLst>
        </pc:spChg>
      </pc:sldChg>
      <pc:sldChg chg="modSp mod">
        <pc:chgData name="Ina Mahy" userId="e5b72c530aad53f7" providerId="LiveId" clId="{6B5111C0-9F0D-4F9F-B749-EF9FABFB273B}" dt="2024-11-06T08:54:20.499" v="142" actId="790"/>
        <pc:sldMkLst>
          <pc:docMk/>
          <pc:sldMk cId="2324641433" sldId="286"/>
        </pc:sldMkLst>
        <pc:spChg chg="mod">
          <ac:chgData name="Ina Mahy" userId="e5b72c530aad53f7" providerId="LiveId" clId="{6B5111C0-9F0D-4F9F-B749-EF9FABFB273B}" dt="2024-11-06T08:53:43.662" v="141" actId="790"/>
          <ac:spMkLst>
            <pc:docMk/>
            <pc:sldMk cId="2324641433" sldId="286"/>
            <ac:spMk id="2" creationId="{49B361EC-64D3-B2C3-B3E5-6EAA14B5C3BE}"/>
          </ac:spMkLst>
        </pc:spChg>
        <pc:spChg chg="mod">
          <ac:chgData name="Ina Mahy" userId="e5b72c530aad53f7" providerId="LiveId" clId="{6B5111C0-9F0D-4F9F-B749-EF9FABFB273B}" dt="2024-11-01T17:28:09.473" v="16" actId="20577"/>
          <ac:spMkLst>
            <pc:docMk/>
            <pc:sldMk cId="2324641433" sldId="286"/>
            <ac:spMk id="3" creationId="{00000000-0000-0000-0000-000000000000}"/>
          </ac:spMkLst>
        </pc:spChg>
        <pc:spChg chg="mod">
          <ac:chgData name="Ina Mahy" userId="e5b72c530aad53f7" providerId="LiveId" clId="{6B5111C0-9F0D-4F9F-B749-EF9FABFB273B}" dt="2024-11-06T08:53:31.887" v="140" actId="790"/>
          <ac:spMkLst>
            <pc:docMk/>
            <pc:sldMk cId="2324641433" sldId="286"/>
            <ac:spMk id="10" creationId="{B07A006D-40A1-156D-A5ED-5B3570439831}"/>
          </ac:spMkLst>
        </pc:spChg>
        <pc:spChg chg="mod">
          <ac:chgData name="Ina Mahy" userId="e5b72c530aad53f7" providerId="LiveId" clId="{6B5111C0-9F0D-4F9F-B749-EF9FABFB273B}" dt="2024-11-06T08:54:20.499" v="142" actId="790"/>
          <ac:spMkLst>
            <pc:docMk/>
            <pc:sldMk cId="2324641433" sldId="286"/>
            <ac:spMk id="26" creationId="{891BB810-491D-4EC4-1789-48488F8A5E8B}"/>
          </ac:spMkLst>
        </pc:spChg>
      </pc:sldChg>
      <pc:sldChg chg="modSp mod">
        <pc:chgData name="Ina Mahy" userId="e5b72c530aad53f7" providerId="LiveId" clId="{6B5111C0-9F0D-4F9F-B749-EF9FABFB273B}" dt="2024-11-06T09:19:42.381" v="210" actId="20577"/>
        <pc:sldMkLst>
          <pc:docMk/>
          <pc:sldMk cId="530374848" sldId="288"/>
        </pc:sldMkLst>
        <pc:spChg chg="mod">
          <ac:chgData name="Ina Mahy" userId="e5b72c530aad53f7" providerId="LiveId" clId="{6B5111C0-9F0D-4F9F-B749-EF9FABFB273B}" dt="2024-11-06T09:19:42.381" v="210" actId="20577"/>
          <ac:spMkLst>
            <pc:docMk/>
            <pc:sldMk cId="530374848" sldId="288"/>
            <ac:spMk id="7" creationId="{354BB79F-9FAF-DE31-0A0E-8D6DEC501AD5}"/>
          </ac:spMkLst>
        </pc:spChg>
      </pc:sldChg>
      <pc:sldChg chg="modSp mod">
        <pc:chgData name="Ina Mahy" userId="e5b72c530aad53f7" providerId="LiveId" clId="{6B5111C0-9F0D-4F9F-B749-EF9FABFB273B}" dt="2024-11-06T09:31:14.026" v="503" actId="5793"/>
        <pc:sldMkLst>
          <pc:docMk/>
          <pc:sldMk cId="3002481827" sldId="317"/>
        </pc:sldMkLst>
        <pc:spChg chg="mod">
          <ac:chgData name="Ina Mahy" userId="e5b72c530aad53f7" providerId="LiveId" clId="{6B5111C0-9F0D-4F9F-B749-EF9FABFB273B}" dt="2024-11-06T09:31:14.026" v="503" actId="5793"/>
          <ac:spMkLst>
            <pc:docMk/>
            <pc:sldMk cId="3002481827" sldId="317"/>
            <ac:spMk id="3" creationId="{BB32F9E2-DE54-5919-E90E-8E51F58A72B5}"/>
          </ac:spMkLst>
        </pc:spChg>
      </pc:sldChg>
      <pc:sldChg chg="modSp mod">
        <pc:chgData name="Ina Mahy" userId="e5b72c530aad53f7" providerId="LiveId" clId="{6B5111C0-9F0D-4F9F-B749-EF9FABFB273B}" dt="2024-11-06T09:20:23.304" v="222" actId="20577"/>
        <pc:sldMkLst>
          <pc:docMk/>
          <pc:sldMk cId="350228910" sldId="318"/>
        </pc:sldMkLst>
        <pc:spChg chg="mod">
          <ac:chgData name="Ina Mahy" userId="e5b72c530aad53f7" providerId="LiveId" clId="{6B5111C0-9F0D-4F9F-B749-EF9FABFB273B}" dt="2024-11-06T09:20:23.304" v="222" actId="20577"/>
          <ac:spMkLst>
            <pc:docMk/>
            <pc:sldMk cId="350228910" sldId="318"/>
            <ac:spMk id="3" creationId="{C91297CE-9480-D96A-2457-327F78DB78B8}"/>
          </ac:spMkLst>
        </pc:spChg>
      </pc:sldChg>
      <pc:sldChg chg="modSp mod">
        <pc:chgData name="Ina Mahy" userId="e5b72c530aad53f7" providerId="LiveId" clId="{6B5111C0-9F0D-4F9F-B749-EF9FABFB273B}" dt="2024-11-01T17:34:00.367" v="104" actId="255"/>
        <pc:sldMkLst>
          <pc:docMk/>
          <pc:sldMk cId="4078095947" sldId="327"/>
        </pc:sldMkLst>
        <pc:spChg chg="mod">
          <ac:chgData name="Ina Mahy" userId="e5b72c530aad53f7" providerId="LiveId" clId="{6B5111C0-9F0D-4F9F-B749-EF9FABFB273B}" dt="2024-11-01T17:34:00.367" v="104" actId="255"/>
          <ac:spMkLst>
            <pc:docMk/>
            <pc:sldMk cId="4078095947" sldId="327"/>
            <ac:spMk id="2" creationId="{62F72CD5-B6BA-68FB-7B37-1BFE480A0D68}"/>
          </ac:spMkLst>
        </pc:spChg>
      </pc:sldChg>
      <pc:sldChg chg="modSp mod">
        <pc:chgData name="Ina Mahy" userId="e5b72c530aad53f7" providerId="LiveId" clId="{6B5111C0-9F0D-4F9F-B749-EF9FABFB273B}" dt="2024-11-06T08:46:49.418" v="109" actId="20577"/>
        <pc:sldMkLst>
          <pc:docMk/>
          <pc:sldMk cId="4290157366" sldId="333"/>
        </pc:sldMkLst>
        <pc:spChg chg="mod">
          <ac:chgData name="Ina Mahy" userId="e5b72c530aad53f7" providerId="LiveId" clId="{6B5111C0-9F0D-4F9F-B749-EF9FABFB273B}" dt="2024-11-06T08:45:52.908" v="107" actId="20577"/>
          <ac:spMkLst>
            <pc:docMk/>
            <pc:sldMk cId="4290157366" sldId="333"/>
            <ac:spMk id="2" creationId="{51FAAFAF-7286-8237-EB81-F111C6BAE5D7}"/>
          </ac:spMkLst>
        </pc:spChg>
        <pc:graphicFrameChg chg="mod">
          <ac:chgData name="Ina Mahy" userId="e5b72c530aad53f7" providerId="LiveId" clId="{6B5111C0-9F0D-4F9F-B749-EF9FABFB273B}" dt="2024-11-06T08:46:49.418" v="109" actId="20577"/>
          <ac:graphicFrameMkLst>
            <pc:docMk/>
            <pc:sldMk cId="4290157366" sldId="333"/>
            <ac:graphicFrameMk id="4" creationId="{19BD9EA2-15A2-82C6-4F41-95942F159EC2}"/>
          </ac:graphicFrameMkLst>
        </pc:graphicFrameChg>
      </pc:sldChg>
      <pc:sldChg chg="modSp mod">
        <pc:chgData name="Ina Mahy" userId="e5b72c530aad53f7" providerId="LiveId" clId="{6B5111C0-9F0D-4F9F-B749-EF9FABFB273B}" dt="2024-11-06T08:55:29.277" v="143" actId="790"/>
        <pc:sldMkLst>
          <pc:docMk/>
          <pc:sldMk cId="4191704470" sldId="334"/>
        </pc:sldMkLst>
        <pc:spChg chg="mod">
          <ac:chgData name="Ina Mahy" userId="e5b72c530aad53f7" providerId="LiveId" clId="{6B5111C0-9F0D-4F9F-B749-EF9FABFB273B}" dt="2024-11-06T08:55:29.277" v="143" actId="790"/>
          <ac:spMkLst>
            <pc:docMk/>
            <pc:sldMk cId="4191704470" sldId="334"/>
            <ac:spMk id="4" creationId="{626B3B4C-60C2-ACAA-81BF-98DB95BB3C38}"/>
          </ac:spMkLst>
        </pc:spChg>
      </pc:sldChg>
      <pc:sldChg chg="modSp mod">
        <pc:chgData name="Ina Mahy" userId="e5b72c530aad53f7" providerId="LiveId" clId="{6B5111C0-9F0D-4F9F-B749-EF9FABFB273B}" dt="2024-11-06T09:19:36.321" v="209" actId="790"/>
        <pc:sldMkLst>
          <pc:docMk/>
          <pc:sldMk cId="1255899993" sldId="335"/>
        </pc:sldMkLst>
        <pc:spChg chg="mod">
          <ac:chgData name="Ina Mahy" userId="e5b72c530aad53f7" providerId="LiveId" clId="{6B5111C0-9F0D-4F9F-B749-EF9FABFB273B}" dt="2024-11-06T09:19:36.321" v="209" actId="790"/>
          <ac:spMkLst>
            <pc:docMk/>
            <pc:sldMk cId="1255899993" sldId="335"/>
            <ac:spMk id="4" creationId="{AA73C1D5-5173-2DEA-1CA5-126855CD0080}"/>
          </ac:spMkLst>
        </pc:spChg>
        <pc:spChg chg="mod">
          <ac:chgData name="Ina Mahy" userId="e5b72c530aad53f7" providerId="LiveId" clId="{6B5111C0-9F0D-4F9F-B749-EF9FABFB273B}" dt="2024-11-06T08:55:55.025" v="144" actId="790"/>
          <ac:spMkLst>
            <pc:docMk/>
            <pc:sldMk cId="1255899993" sldId="335"/>
            <ac:spMk id="17" creationId="{264CD88E-52DD-2081-F3FA-C4B4E437E752}"/>
          </ac:spMkLst>
        </pc:spChg>
      </pc:sldChg>
      <pc:sldChg chg="modSp mod">
        <pc:chgData name="Ina Mahy" userId="e5b72c530aad53f7" providerId="LiveId" clId="{6B5111C0-9F0D-4F9F-B749-EF9FABFB273B}" dt="2024-11-06T09:19:47.677" v="211" actId="20577"/>
        <pc:sldMkLst>
          <pc:docMk/>
          <pc:sldMk cId="1478952234" sldId="336"/>
        </pc:sldMkLst>
        <pc:spChg chg="mod">
          <ac:chgData name="Ina Mahy" userId="e5b72c530aad53f7" providerId="LiveId" clId="{6B5111C0-9F0D-4F9F-B749-EF9FABFB273B}" dt="2024-11-06T09:19:47.677" v="211" actId="20577"/>
          <ac:spMkLst>
            <pc:docMk/>
            <pc:sldMk cId="1478952234" sldId="336"/>
            <ac:spMk id="2" creationId="{3C57FA9C-45E3-3216-EE7B-6DE405A5EF66}"/>
          </ac:spMkLst>
        </pc:spChg>
      </pc:sldChg>
      <pc:sldChg chg="modSp mod">
        <pc:chgData name="Ina Mahy" userId="e5b72c530aad53f7" providerId="LiveId" clId="{6B5111C0-9F0D-4F9F-B749-EF9FABFB273B}" dt="2024-11-06T08:59:08.024" v="148" actId="313"/>
        <pc:sldMkLst>
          <pc:docMk/>
          <pc:sldMk cId="245663395" sldId="337"/>
        </pc:sldMkLst>
        <pc:spChg chg="mod">
          <ac:chgData name="Ina Mahy" userId="e5b72c530aad53f7" providerId="LiveId" clId="{6B5111C0-9F0D-4F9F-B749-EF9FABFB273B}" dt="2024-11-06T08:59:08.024" v="148" actId="313"/>
          <ac:spMkLst>
            <pc:docMk/>
            <pc:sldMk cId="245663395" sldId="337"/>
            <ac:spMk id="3" creationId="{902CAAD1-C0C2-D833-719E-ADA53EE18306}"/>
          </ac:spMkLst>
        </pc:spChg>
        <pc:spChg chg="mod">
          <ac:chgData name="Ina Mahy" userId="e5b72c530aad53f7" providerId="LiveId" clId="{6B5111C0-9F0D-4F9F-B749-EF9FABFB273B}" dt="2024-11-06T08:59:03.539" v="147" actId="790"/>
          <ac:spMkLst>
            <pc:docMk/>
            <pc:sldMk cId="245663395" sldId="337"/>
            <ac:spMk id="7" creationId="{FC148658-A54D-194B-4CEF-927EFB7FEB4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BA30F-96A1-4C0F-997B-98BD24DD817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EF3DCA-5512-4026-A2D0-3CEC357B50ED}">
      <dgm:prSet phldrT="[Tekst]"/>
      <dgm:spPr/>
      <dgm:t>
        <a:bodyPr/>
        <a:lstStyle/>
        <a:p>
          <a:pPr marL="230188" indent="0" algn="l"/>
          <a:r>
            <a:rPr lang="en-US" noProof="0" dirty="0"/>
            <a:t>Introduction </a:t>
          </a:r>
        </a:p>
      </dgm:t>
    </dgm:pt>
    <dgm:pt modelId="{7F450850-B644-4543-A26C-715CB0F86B26}" type="parTrans" cxnId="{F05692CA-512C-428A-96D6-AB89DA9BD223}">
      <dgm:prSet/>
      <dgm:spPr/>
      <dgm:t>
        <a:bodyPr/>
        <a:lstStyle/>
        <a:p>
          <a:endParaRPr lang="en-US"/>
        </a:p>
      </dgm:t>
    </dgm:pt>
    <dgm:pt modelId="{0FE28416-EC7B-49E7-B917-D61651E1CAE9}" type="sibTrans" cxnId="{F05692CA-512C-428A-96D6-AB89DA9BD223}">
      <dgm:prSet/>
      <dgm:spPr/>
      <dgm:t>
        <a:bodyPr/>
        <a:lstStyle/>
        <a:p>
          <a:endParaRPr lang="en-US"/>
        </a:p>
      </dgm:t>
    </dgm:pt>
    <dgm:pt modelId="{24B08564-5A85-43E8-AE17-C1D424DA544A}">
      <dgm:prSet phldrT="[Tekst]"/>
      <dgm:spPr/>
      <dgm:t>
        <a:bodyPr/>
        <a:lstStyle/>
        <a:p>
          <a:pPr marL="230188" indent="0"/>
          <a:r>
            <a:rPr lang="en-US" noProof="0" dirty="0"/>
            <a:t> Present myself and the </a:t>
          </a:r>
          <a:r>
            <a:rPr lang="en-US" noProof="0" dirty="0" err="1"/>
            <a:t>organisation</a:t>
          </a:r>
          <a:r>
            <a:rPr lang="en-US" noProof="0" dirty="0"/>
            <a:t> I worked for. </a:t>
          </a:r>
        </a:p>
      </dgm:t>
    </dgm:pt>
    <dgm:pt modelId="{F07EF3AC-5FEB-447F-B919-FB7AEF1A014D}" type="parTrans" cxnId="{46834CB2-7561-4641-AF1F-0B6BBE984375}">
      <dgm:prSet/>
      <dgm:spPr/>
      <dgm:t>
        <a:bodyPr/>
        <a:lstStyle/>
        <a:p>
          <a:endParaRPr lang="en-US"/>
        </a:p>
      </dgm:t>
    </dgm:pt>
    <dgm:pt modelId="{CB65E488-ADE1-49D3-B922-73451A00BCE7}" type="sibTrans" cxnId="{46834CB2-7561-4641-AF1F-0B6BBE984375}">
      <dgm:prSet/>
      <dgm:spPr/>
      <dgm:t>
        <a:bodyPr/>
        <a:lstStyle/>
        <a:p>
          <a:endParaRPr lang="en-US"/>
        </a:p>
      </dgm:t>
    </dgm:pt>
    <dgm:pt modelId="{DE799655-65AA-403F-9CE5-FD6E9B96138B}">
      <dgm:prSet phldrT="[Tekst]"/>
      <dgm:spPr/>
      <dgm:t>
        <a:bodyPr/>
        <a:lstStyle/>
        <a:p>
          <a:pPr marL="230188" indent="0"/>
          <a:r>
            <a:rPr lang="en-US" noProof="0" dirty="0"/>
            <a:t> Is Health important ?</a:t>
          </a:r>
        </a:p>
      </dgm:t>
    </dgm:pt>
    <dgm:pt modelId="{BADFC969-3002-4749-8C3B-86C5E1DA1717}" type="parTrans" cxnId="{49E7E5C7-967C-4C4D-9AF4-AE0781CCF286}">
      <dgm:prSet/>
      <dgm:spPr/>
      <dgm:t>
        <a:bodyPr/>
        <a:lstStyle/>
        <a:p>
          <a:endParaRPr lang="en-US"/>
        </a:p>
      </dgm:t>
    </dgm:pt>
    <dgm:pt modelId="{D371B33A-ABE3-4F2C-93CB-E3AFCE7C88F4}" type="sibTrans" cxnId="{49E7E5C7-967C-4C4D-9AF4-AE0781CCF286}">
      <dgm:prSet/>
      <dgm:spPr/>
      <dgm:t>
        <a:bodyPr/>
        <a:lstStyle/>
        <a:p>
          <a:endParaRPr lang="en-US"/>
        </a:p>
      </dgm:t>
    </dgm:pt>
    <dgm:pt modelId="{18704691-F2B8-4599-BAF3-783E82C01D03}">
      <dgm:prSet phldrT="[Tekst]"/>
      <dgm:spPr/>
      <dgm:t>
        <a:bodyPr/>
        <a:lstStyle/>
        <a:p>
          <a:pPr marL="230188" indent="0" algn="l"/>
          <a:r>
            <a:rPr lang="en-US" noProof="0" dirty="0"/>
            <a:t>Resources and </a:t>
          </a:r>
          <a:r>
            <a:rPr lang="en-US" noProof="0" dirty="0" err="1"/>
            <a:t>Organisation</a:t>
          </a:r>
          <a:r>
            <a:rPr lang="en-US" noProof="0" dirty="0"/>
            <a:t> of the Internal Service</a:t>
          </a:r>
        </a:p>
      </dgm:t>
    </dgm:pt>
    <dgm:pt modelId="{DB620EB7-855D-4C5F-A43C-E164007A2BD8}" type="parTrans" cxnId="{975FA161-F9D0-42AA-8CAD-AC0F2D286EE1}">
      <dgm:prSet/>
      <dgm:spPr/>
      <dgm:t>
        <a:bodyPr/>
        <a:lstStyle/>
        <a:p>
          <a:endParaRPr lang="en-US"/>
        </a:p>
      </dgm:t>
    </dgm:pt>
    <dgm:pt modelId="{4FDD633E-DD38-4D68-A835-4118E3419F61}" type="sibTrans" cxnId="{975FA161-F9D0-42AA-8CAD-AC0F2D286EE1}">
      <dgm:prSet/>
      <dgm:spPr/>
      <dgm:t>
        <a:bodyPr/>
        <a:lstStyle/>
        <a:p>
          <a:endParaRPr lang="en-US"/>
        </a:p>
      </dgm:t>
    </dgm:pt>
    <dgm:pt modelId="{98928021-FAC5-4002-97EB-0E68781E1C78}">
      <dgm:prSet phldrT="[Tekst]"/>
      <dgm:spPr/>
      <dgm:t>
        <a:bodyPr/>
        <a:lstStyle/>
        <a:p>
          <a:pPr marL="230188" indent="0"/>
          <a:r>
            <a:rPr lang="en-US" noProof="0" dirty="0"/>
            <a:t> Structure of the </a:t>
          </a:r>
          <a:r>
            <a:rPr lang="en-US" noProof="0" dirty="0" err="1"/>
            <a:t>organisation</a:t>
          </a:r>
          <a:r>
            <a:rPr lang="en-US" noProof="0" dirty="0"/>
            <a:t> and reporting</a:t>
          </a:r>
        </a:p>
      </dgm:t>
    </dgm:pt>
    <dgm:pt modelId="{3685D45A-21E8-48FA-A40B-3E650EDD0282}" type="parTrans" cxnId="{6A75105E-487D-426A-874E-63A355F73878}">
      <dgm:prSet/>
      <dgm:spPr/>
      <dgm:t>
        <a:bodyPr/>
        <a:lstStyle/>
        <a:p>
          <a:endParaRPr lang="en-US"/>
        </a:p>
      </dgm:t>
    </dgm:pt>
    <dgm:pt modelId="{AB869193-4FCA-4284-A393-073C0B24CFA4}" type="sibTrans" cxnId="{6A75105E-487D-426A-874E-63A355F73878}">
      <dgm:prSet/>
      <dgm:spPr/>
      <dgm:t>
        <a:bodyPr/>
        <a:lstStyle/>
        <a:p>
          <a:endParaRPr lang="en-US"/>
        </a:p>
      </dgm:t>
    </dgm:pt>
    <dgm:pt modelId="{AE5B87EC-BA4D-4AB7-BA36-DBDEAC1DEFBE}">
      <dgm:prSet phldrT="[Tekst]"/>
      <dgm:spPr/>
      <dgm:t>
        <a:bodyPr/>
        <a:lstStyle/>
        <a:p>
          <a:pPr marL="230188" indent="0"/>
          <a:r>
            <a:rPr lang="en-US" noProof="0" dirty="0"/>
            <a:t> Quality Systems</a:t>
          </a:r>
        </a:p>
      </dgm:t>
    </dgm:pt>
    <dgm:pt modelId="{98929B15-97C0-4A4E-BE78-7B9AF3A7D1DE}" type="parTrans" cxnId="{9418BDF5-A9A0-409A-9CB3-1A03CB6263A0}">
      <dgm:prSet/>
      <dgm:spPr/>
      <dgm:t>
        <a:bodyPr/>
        <a:lstStyle/>
        <a:p>
          <a:endParaRPr lang="en-US"/>
        </a:p>
      </dgm:t>
    </dgm:pt>
    <dgm:pt modelId="{DEE5023F-7464-41E3-BD99-4269F6DDC408}" type="sibTrans" cxnId="{9418BDF5-A9A0-409A-9CB3-1A03CB6263A0}">
      <dgm:prSet/>
      <dgm:spPr/>
      <dgm:t>
        <a:bodyPr/>
        <a:lstStyle/>
        <a:p>
          <a:endParaRPr lang="en-US"/>
        </a:p>
      </dgm:t>
    </dgm:pt>
    <dgm:pt modelId="{CF7CA781-E94A-415A-B0CD-3BA8A1DF7D7E}">
      <dgm:prSet phldrT="[Tekst]"/>
      <dgm:spPr/>
      <dgm:t>
        <a:bodyPr/>
        <a:lstStyle/>
        <a:p>
          <a:pPr marL="230188" indent="0" algn="l"/>
          <a:r>
            <a:rPr lang="en-US" noProof="0" dirty="0"/>
            <a:t>Programs and assignments </a:t>
          </a:r>
        </a:p>
      </dgm:t>
    </dgm:pt>
    <dgm:pt modelId="{27074F7A-2F95-42D0-8ED8-5A0695642161}" type="parTrans" cxnId="{E3CB98E9-6290-4843-8BF7-7FAA35D58618}">
      <dgm:prSet/>
      <dgm:spPr/>
      <dgm:t>
        <a:bodyPr/>
        <a:lstStyle/>
        <a:p>
          <a:endParaRPr lang="en-US"/>
        </a:p>
      </dgm:t>
    </dgm:pt>
    <dgm:pt modelId="{E06D3BE9-743C-40C9-8B65-B7AD2191399A}" type="sibTrans" cxnId="{E3CB98E9-6290-4843-8BF7-7FAA35D58618}">
      <dgm:prSet/>
      <dgm:spPr/>
      <dgm:t>
        <a:bodyPr/>
        <a:lstStyle/>
        <a:p>
          <a:endParaRPr lang="en-US"/>
        </a:p>
      </dgm:t>
    </dgm:pt>
    <dgm:pt modelId="{1BA4671E-A8B1-4BF8-AE65-D3A04DA1E356}">
      <dgm:prSet phldrT="[Tekst]"/>
      <dgm:spPr/>
      <dgm:t>
        <a:bodyPr/>
        <a:lstStyle/>
        <a:p>
          <a:pPr marL="230188" indent="0"/>
          <a:r>
            <a:rPr lang="en-US" noProof="0" dirty="0"/>
            <a:t> Health Risk assessment programs</a:t>
          </a:r>
        </a:p>
      </dgm:t>
    </dgm:pt>
    <dgm:pt modelId="{ABD80518-C0DA-46D5-A85F-0AFE55F87D76}" type="parTrans" cxnId="{631020B1-2D27-451F-B0BE-F4769675A6FF}">
      <dgm:prSet/>
      <dgm:spPr/>
      <dgm:t>
        <a:bodyPr/>
        <a:lstStyle/>
        <a:p>
          <a:endParaRPr lang="en-US"/>
        </a:p>
      </dgm:t>
    </dgm:pt>
    <dgm:pt modelId="{D10B974C-D2FE-465F-8596-3E716FC6B852}" type="sibTrans" cxnId="{631020B1-2D27-451F-B0BE-F4769675A6FF}">
      <dgm:prSet/>
      <dgm:spPr/>
      <dgm:t>
        <a:bodyPr/>
        <a:lstStyle/>
        <a:p>
          <a:endParaRPr lang="en-US"/>
        </a:p>
      </dgm:t>
    </dgm:pt>
    <dgm:pt modelId="{5A083E3F-3D98-4A8B-ACDA-871ABDE280A6}">
      <dgm:prSet phldrT="[Tekst]"/>
      <dgm:spPr/>
      <dgm:t>
        <a:bodyPr/>
        <a:lstStyle/>
        <a:p>
          <a:pPr marL="230188" indent="0"/>
          <a:r>
            <a:rPr lang="en-US" noProof="0" dirty="0"/>
            <a:t> Health Protection Programs</a:t>
          </a:r>
        </a:p>
      </dgm:t>
    </dgm:pt>
    <dgm:pt modelId="{30CE0A55-C470-4B94-9A91-A9E2178CF4A8}" type="parTrans" cxnId="{9DC5A807-354C-4E0B-97AF-5F75E592CC84}">
      <dgm:prSet/>
      <dgm:spPr/>
      <dgm:t>
        <a:bodyPr/>
        <a:lstStyle/>
        <a:p>
          <a:endParaRPr lang="en-US"/>
        </a:p>
      </dgm:t>
    </dgm:pt>
    <dgm:pt modelId="{BD38C724-365D-40E4-803D-D5ED9D5656D6}" type="sibTrans" cxnId="{9DC5A807-354C-4E0B-97AF-5F75E592CC84}">
      <dgm:prSet/>
      <dgm:spPr/>
      <dgm:t>
        <a:bodyPr/>
        <a:lstStyle/>
        <a:p>
          <a:endParaRPr lang="en-US"/>
        </a:p>
      </dgm:t>
    </dgm:pt>
    <dgm:pt modelId="{96950649-62B1-4D79-8E00-F80199E33F4C}">
      <dgm:prSet phldrT="[Tekst]"/>
      <dgm:spPr/>
      <dgm:t>
        <a:bodyPr/>
        <a:lstStyle/>
        <a:p>
          <a:pPr marL="230188" indent="0"/>
          <a:r>
            <a:rPr lang="en-US" noProof="0" dirty="0"/>
            <a:t> Health promotion programs </a:t>
          </a:r>
        </a:p>
      </dgm:t>
    </dgm:pt>
    <dgm:pt modelId="{75C8E5C0-28C3-45E1-9290-EB57574BC513}" type="parTrans" cxnId="{D1BE67D2-B8BF-44BA-8463-83B8124984BF}">
      <dgm:prSet/>
      <dgm:spPr/>
      <dgm:t>
        <a:bodyPr/>
        <a:lstStyle/>
        <a:p>
          <a:endParaRPr lang="en-US"/>
        </a:p>
      </dgm:t>
    </dgm:pt>
    <dgm:pt modelId="{66867533-0275-4305-9927-CE46BA712EB1}" type="sibTrans" cxnId="{D1BE67D2-B8BF-44BA-8463-83B8124984BF}">
      <dgm:prSet/>
      <dgm:spPr/>
      <dgm:t>
        <a:bodyPr/>
        <a:lstStyle/>
        <a:p>
          <a:endParaRPr lang="en-US"/>
        </a:p>
      </dgm:t>
    </dgm:pt>
    <dgm:pt modelId="{BBFD1811-A72A-4798-B8CD-A9FF95C8722D}">
      <dgm:prSet/>
      <dgm:spPr/>
      <dgm:t>
        <a:bodyPr/>
        <a:lstStyle/>
        <a:p>
          <a:pPr marL="230188" indent="0" algn="l"/>
          <a:r>
            <a:rPr lang="en-US" noProof="0" dirty="0"/>
            <a:t>Remarks and critical questions</a:t>
          </a:r>
        </a:p>
      </dgm:t>
    </dgm:pt>
    <dgm:pt modelId="{0540A3C4-7A69-46C9-B50B-D8764C55F2E0}" type="parTrans" cxnId="{CE885A98-D4E9-4277-8425-68854C176097}">
      <dgm:prSet/>
      <dgm:spPr/>
      <dgm:t>
        <a:bodyPr/>
        <a:lstStyle/>
        <a:p>
          <a:endParaRPr lang="en-US"/>
        </a:p>
      </dgm:t>
    </dgm:pt>
    <dgm:pt modelId="{9189F28A-BFB2-46C1-B3F2-F954795D3A57}" type="sibTrans" cxnId="{CE885A98-D4E9-4277-8425-68854C176097}">
      <dgm:prSet/>
      <dgm:spPr/>
      <dgm:t>
        <a:bodyPr/>
        <a:lstStyle/>
        <a:p>
          <a:endParaRPr lang="en-US"/>
        </a:p>
      </dgm:t>
    </dgm:pt>
    <dgm:pt modelId="{3C4EAB78-EE54-4B7A-8F4C-79411EC979E0}">
      <dgm:prSet/>
      <dgm:spPr/>
      <dgm:t>
        <a:bodyPr/>
        <a:lstStyle/>
        <a:p>
          <a:pPr marL="230188" indent="0" algn="l"/>
          <a:r>
            <a:rPr lang="en-US" noProof="0" dirty="0"/>
            <a:t> Personal observations and </a:t>
          </a:r>
          <a:r>
            <a:rPr lang="en-US" noProof="0" dirty="0" err="1"/>
            <a:t>reflexions</a:t>
          </a:r>
          <a:r>
            <a:rPr lang="en-US" noProof="0" dirty="0"/>
            <a:t> </a:t>
          </a:r>
        </a:p>
      </dgm:t>
    </dgm:pt>
    <dgm:pt modelId="{94504863-5D98-4058-BABB-ECEA85EFC614}" type="parTrans" cxnId="{0F0FBBFC-0E60-4B18-B069-ED547298667D}">
      <dgm:prSet/>
      <dgm:spPr/>
      <dgm:t>
        <a:bodyPr/>
        <a:lstStyle/>
        <a:p>
          <a:endParaRPr lang="en-US"/>
        </a:p>
      </dgm:t>
    </dgm:pt>
    <dgm:pt modelId="{596B26D6-29E3-4C0F-B7BA-872F1838E5AA}" type="sibTrans" cxnId="{0F0FBBFC-0E60-4B18-B069-ED547298667D}">
      <dgm:prSet/>
      <dgm:spPr/>
      <dgm:t>
        <a:bodyPr/>
        <a:lstStyle/>
        <a:p>
          <a:endParaRPr lang="en-US"/>
        </a:p>
      </dgm:t>
    </dgm:pt>
    <dgm:pt modelId="{18A4BB97-8E5D-401C-B54C-9FA2191B2CFA}">
      <dgm:prSet/>
      <dgm:spPr/>
      <dgm:t>
        <a:bodyPr/>
        <a:lstStyle/>
        <a:p>
          <a:pPr marL="230188" indent="0" algn="l"/>
          <a:r>
            <a:rPr lang="en-US" noProof="0" dirty="0"/>
            <a:t> Questions</a:t>
          </a:r>
        </a:p>
      </dgm:t>
    </dgm:pt>
    <dgm:pt modelId="{C24BDFE1-DA24-4D40-AC63-FC086C570F10}" type="parTrans" cxnId="{DA3C4EED-F00B-4743-946B-386C0D4C2BBD}">
      <dgm:prSet/>
      <dgm:spPr/>
      <dgm:t>
        <a:bodyPr/>
        <a:lstStyle/>
        <a:p>
          <a:endParaRPr lang="en-US"/>
        </a:p>
      </dgm:t>
    </dgm:pt>
    <dgm:pt modelId="{26DD52EF-B6A4-42E8-9B3D-E85DE2BD4E1A}" type="sibTrans" cxnId="{DA3C4EED-F00B-4743-946B-386C0D4C2BBD}">
      <dgm:prSet/>
      <dgm:spPr/>
      <dgm:t>
        <a:bodyPr/>
        <a:lstStyle/>
        <a:p>
          <a:endParaRPr lang="en-US"/>
        </a:p>
      </dgm:t>
    </dgm:pt>
    <dgm:pt modelId="{1EA4BD67-C9EF-4849-B914-329288A75FB6}" type="pres">
      <dgm:prSet presAssocID="{1F5BA30F-96A1-4C0F-997B-98BD24DD8175}" presName="Name0" presStyleCnt="0">
        <dgm:presLayoutVars>
          <dgm:dir/>
          <dgm:animLvl val="lvl"/>
          <dgm:resizeHandles val="exact"/>
        </dgm:presLayoutVars>
      </dgm:prSet>
      <dgm:spPr/>
    </dgm:pt>
    <dgm:pt modelId="{C3D6025A-0C06-45B5-8714-3688616434A1}" type="pres">
      <dgm:prSet presAssocID="{8EEF3DCA-5512-4026-A2D0-3CEC357B50ED}" presName="linNode" presStyleCnt="0"/>
      <dgm:spPr/>
    </dgm:pt>
    <dgm:pt modelId="{605E5C6B-A578-47ED-BF54-C8153A3CC057}" type="pres">
      <dgm:prSet presAssocID="{8EEF3DCA-5512-4026-A2D0-3CEC357B50E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511020E2-07BC-4493-A479-16E53BC94ACC}" type="pres">
      <dgm:prSet presAssocID="{8EEF3DCA-5512-4026-A2D0-3CEC357B50ED}" presName="descendantText" presStyleLbl="alignAccFollowNode1" presStyleIdx="0" presStyleCnt="4">
        <dgm:presLayoutVars>
          <dgm:bulletEnabled val="1"/>
        </dgm:presLayoutVars>
      </dgm:prSet>
      <dgm:spPr/>
    </dgm:pt>
    <dgm:pt modelId="{9A3DF5E3-5274-42D0-ACE0-2585621908E6}" type="pres">
      <dgm:prSet presAssocID="{0FE28416-EC7B-49E7-B917-D61651E1CAE9}" presName="sp" presStyleCnt="0"/>
      <dgm:spPr/>
    </dgm:pt>
    <dgm:pt modelId="{C299D2E6-12E5-404A-99FF-080AE20DBD8D}" type="pres">
      <dgm:prSet presAssocID="{BBFD1811-A72A-4798-B8CD-A9FF95C8722D}" presName="linNode" presStyleCnt="0"/>
      <dgm:spPr/>
    </dgm:pt>
    <dgm:pt modelId="{9C0A3CF2-8E60-4645-A6C5-F130462C77A6}" type="pres">
      <dgm:prSet presAssocID="{BBFD1811-A72A-4798-B8CD-A9FF95C8722D}" presName="parentText" presStyleLbl="node1" presStyleIdx="1" presStyleCnt="4" custLinFactY="100000" custLinFactNeighborY="105717">
        <dgm:presLayoutVars>
          <dgm:chMax val="1"/>
          <dgm:bulletEnabled val="1"/>
        </dgm:presLayoutVars>
      </dgm:prSet>
      <dgm:spPr/>
    </dgm:pt>
    <dgm:pt modelId="{CAB790FB-66B3-4BB9-806B-FCC5D120BFE5}" type="pres">
      <dgm:prSet presAssocID="{BBFD1811-A72A-4798-B8CD-A9FF95C8722D}" presName="descendantText" presStyleLbl="alignAccFollowNode1" presStyleIdx="1" presStyleCnt="4" custLinFactY="100000" custLinFactNeighborX="-255" custLinFactNeighborY="151569">
        <dgm:presLayoutVars>
          <dgm:bulletEnabled val="1"/>
        </dgm:presLayoutVars>
      </dgm:prSet>
      <dgm:spPr/>
    </dgm:pt>
    <dgm:pt modelId="{37E3888E-8F36-471D-AE52-2765B9DA6C01}" type="pres">
      <dgm:prSet presAssocID="{9189F28A-BFB2-46C1-B3F2-F954795D3A57}" presName="sp" presStyleCnt="0"/>
      <dgm:spPr/>
    </dgm:pt>
    <dgm:pt modelId="{DDBDB4D3-2957-47D8-A7E6-2C3FE944F3E0}" type="pres">
      <dgm:prSet presAssocID="{18704691-F2B8-4599-BAF3-783E82C01D03}" presName="linNode" presStyleCnt="0"/>
      <dgm:spPr/>
    </dgm:pt>
    <dgm:pt modelId="{C2407EC1-C188-4AE2-A05F-B49EAAA5C8FD}" type="pres">
      <dgm:prSet presAssocID="{18704691-F2B8-4599-BAF3-783E82C01D03}" presName="parentText" presStyleLbl="node1" presStyleIdx="2" presStyleCnt="4" custLinFactY="-9128" custLinFactNeighborX="0" custLinFactNeighborY="-100000">
        <dgm:presLayoutVars>
          <dgm:chMax val="1"/>
          <dgm:bulletEnabled val="1"/>
        </dgm:presLayoutVars>
      </dgm:prSet>
      <dgm:spPr/>
    </dgm:pt>
    <dgm:pt modelId="{DDB0273A-3D1B-42A4-8D22-20662233C478}" type="pres">
      <dgm:prSet presAssocID="{18704691-F2B8-4599-BAF3-783E82C01D03}" presName="descendantText" presStyleLbl="alignAccFollowNode1" presStyleIdx="2" presStyleCnt="4" custLinFactY="-36411" custLinFactNeighborX="0" custLinFactNeighborY="-100000">
        <dgm:presLayoutVars>
          <dgm:bulletEnabled val="1"/>
        </dgm:presLayoutVars>
      </dgm:prSet>
      <dgm:spPr/>
    </dgm:pt>
    <dgm:pt modelId="{DA7B72CC-DF31-41DE-9AC4-8A56182972AB}" type="pres">
      <dgm:prSet presAssocID="{4FDD633E-DD38-4D68-A835-4118E3419F61}" presName="sp" presStyleCnt="0"/>
      <dgm:spPr/>
    </dgm:pt>
    <dgm:pt modelId="{B1CE49C2-91F4-4A05-8686-FCA87BB572D1}" type="pres">
      <dgm:prSet presAssocID="{CF7CA781-E94A-415A-B0CD-3BA8A1DF7D7E}" presName="linNode" presStyleCnt="0"/>
      <dgm:spPr/>
    </dgm:pt>
    <dgm:pt modelId="{C6CA2121-86A0-4A18-9715-C22F7D7A5013}" type="pres">
      <dgm:prSet presAssocID="{CF7CA781-E94A-415A-B0CD-3BA8A1DF7D7E}" presName="parentText" presStyleLbl="node1" presStyleIdx="3" presStyleCnt="4" custLinFactY="-10166" custLinFactNeighborY="-100000">
        <dgm:presLayoutVars>
          <dgm:chMax val="1"/>
          <dgm:bulletEnabled val="1"/>
        </dgm:presLayoutVars>
      </dgm:prSet>
      <dgm:spPr/>
    </dgm:pt>
    <dgm:pt modelId="{70A80A84-2E67-4A3E-B623-B814292BE6E0}" type="pres">
      <dgm:prSet presAssocID="{CF7CA781-E94A-415A-B0CD-3BA8A1DF7D7E}" presName="descendantText" presStyleLbl="alignAccFollowNode1" presStyleIdx="3" presStyleCnt="4" custLinFactY="-41923" custLinFactNeighborX="0" custLinFactNeighborY="-100000">
        <dgm:presLayoutVars>
          <dgm:bulletEnabled val="1"/>
        </dgm:presLayoutVars>
      </dgm:prSet>
      <dgm:spPr/>
    </dgm:pt>
  </dgm:ptLst>
  <dgm:cxnLst>
    <dgm:cxn modelId="{9DC5A807-354C-4E0B-97AF-5F75E592CC84}" srcId="{CF7CA781-E94A-415A-B0CD-3BA8A1DF7D7E}" destId="{5A083E3F-3D98-4A8B-ACDA-871ABDE280A6}" srcOrd="1" destOrd="0" parTransId="{30CE0A55-C470-4B94-9A91-A9E2178CF4A8}" sibTransId="{BD38C724-365D-40E4-803D-D5ED9D5656D6}"/>
    <dgm:cxn modelId="{75B2B516-4F95-40D5-8BBF-E63D37DB03E3}" type="presOf" srcId="{8EEF3DCA-5512-4026-A2D0-3CEC357B50ED}" destId="{605E5C6B-A578-47ED-BF54-C8153A3CC057}" srcOrd="0" destOrd="0" presId="urn:microsoft.com/office/officeart/2005/8/layout/vList5"/>
    <dgm:cxn modelId="{B1994F18-74F1-461E-AE7F-680A0FA97735}" type="presOf" srcId="{18A4BB97-8E5D-401C-B54C-9FA2191B2CFA}" destId="{CAB790FB-66B3-4BB9-806B-FCC5D120BFE5}" srcOrd="0" destOrd="1" presId="urn:microsoft.com/office/officeart/2005/8/layout/vList5"/>
    <dgm:cxn modelId="{FEFCC72A-D7C4-423D-AC47-34F7EECD556A}" type="presOf" srcId="{3C4EAB78-EE54-4B7A-8F4C-79411EC979E0}" destId="{CAB790FB-66B3-4BB9-806B-FCC5D120BFE5}" srcOrd="0" destOrd="0" presId="urn:microsoft.com/office/officeart/2005/8/layout/vList5"/>
    <dgm:cxn modelId="{2A04F133-4BB3-4E80-A84A-A293ABE9934C}" type="presOf" srcId="{AE5B87EC-BA4D-4AB7-BA36-DBDEAC1DEFBE}" destId="{DDB0273A-3D1B-42A4-8D22-20662233C478}" srcOrd="0" destOrd="1" presId="urn:microsoft.com/office/officeart/2005/8/layout/vList5"/>
    <dgm:cxn modelId="{6A75105E-487D-426A-874E-63A355F73878}" srcId="{18704691-F2B8-4599-BAF3-783E82C01D03}" destId="{98928021-FAC5-4002-97EB-0E68781E1C78}" srcOrd="0" destOrd="0" parTransId="{3685D45A-21E8-48FA-A40B-3E650EDD0282}" sibTransId="{AB869193-4FCA-4284-A393-073C0B24CFA4}"/>
    <dgm:cxn modelId="{7B46E85F-0364-42EA-8522-2898424CB66C}" type="presOf" srcId="{1F5BA30F-96A1-4C0F-997B-98BD24DD8175}" destId="{1EA4BD67-C9EF-4849-B914-329288A75FB6}" srcOrd="0" destOrd="0" presId="urn:microsoft.com/office/officeart/2005/8/layout/vList5"/>
    <dgm:cxn modelId="{975FA161-F9D0-42AA-8CAD-AC0F2D286EE1}" srcId="{1F5BA30F-96A1-4C0F-997B-98BD24DD8175}" destId="{18704691-F2B8-4599-BAF3-783E82C01D03}" srcOrd="2" destOrd="0" parTransId="{DB620EB7-855D-4C5F-A43C-E164007A2BD8}" sibTransId="{4FDD633E-DD38-4D68-A835-4118E3419F61}"/>
    <dgm:cxn modelId="{E9BF2C49-6930-44C2-A1FA-57C843F7B32D}" type="presOf" srcId="{5A083E3F-3D98-4A8B-ACDA-871ABDE280A6}" destId="{70A80A84-2E67-4A3E-B623-B814292BE6E0}" srcOrd="0" destOrd="1" presId="urn:microsoft.com/office/officeart/2005/8/layout/vList5"/>
    <dgm:cxn modelId="{8A59478A-9DBF-4CDB-8A5D-32C3D2DCCFD4}" type="presOf" srcId="{24B08564-5A85-43E8-AE17-C1D424DA544A}" destId="{511020E2-07BC-4493-A479-16E53BC94ACC}" srcOrd="0" destOrd="0" presId="urn:microsoft.com/office/officeart/2005/8/layout/vList5"/>
    <dgm:cxn modelId="{84B5CA91-16CE-4A4F-8054-84D7C8151782}" type="presOf" srcId="{BBFD1811-A72A-4798-B8CD-A9FF95C8722D}" destId="{9C0A3CF2-8E60-4645-A6C5-F130462C77A6}" srcOrd="0" destOrd="0" presId="urn:microsoft.com/office/officeart/2005/8/layout/vList5"/>
    <dgm:cxn modelId="{95CAEB97-6CF2-4D5C-A7A8-606C52F11FCF}" type="presOf" srcId="{18704691-F2B8-4599-BAF3-783E82C01D03}" destId="{C2407EC1-C188-4AE2-A05F-B49EAAA5C8FD}" srcOrd="0" destOrd="0" presId="urn:microsoft.com/office/officeart/2005/8/layout/vList5"/>
    <dgm:cxn modelId="{CE885A98-D4E9-4277-8425-68854C176097}" srcId="{1F5BA30F-96A1-4C0F-997B-98BD24DD8175}" destId="{BBFD1811-A72A-4798-B8CD-A9FF95C8722D}" srcOrd="1" destOrd="0" parTransId="{0540A3C4-7A69-46C9-B50B-D8764C55F2E0}" sibTransId="{9189F28A-BFB2-46C1-B3F2-F954795D3A57}"/>
    <dgm:cxn modelId="{631020B1-2D27-451F-B0BE-F4769675A6FF}" srcId="{CF7CA781-E94A-415A-B0CD-3BA8A1DF7D7E}" destId="{1BA4671E-A8B1-4BF8-AE65-D3A04DA1E356}" srcOrd="0" destOrd="0" parTransId="{ABD80518-C0DA-46D5-A85F-0AFE55F87D76}" sibTransId="{D10B974C-D2FE-465F-8596-3E716FC6B852}"/>
    <dgm:cxn modelId="{46834CB2-7561-4641-AF1F-0B6BBE984375}" srcId="{8EEF3DCA-5512-4026-A2D0-3CEC357B50ED}" destId="{24B08564-5A85-43E8-AE17-C1D424DA544A}" srcOrd="0" destOrd="0" parTransId="{F07EF3AC-5FEB-447F-B919-FB7AEF1A014D}" sibTransId="{CB65E488-ADE1-49D3-B922-73451A00BCE7}"/>
    <dgm:cxn modelId="{20954EC1-D993-4010-8690-113EC475B14F}" type="presOf" srcId="{98928021-FAC5-4002-97EB-0E68781E1C78}" destId="{DDB0273A-3D1B-42A4-8D22-20662233C478}" srcOrd="0" destOrd="0" presId="urn:microsoft.com/office/officeart/2005/8/layout/vList5"/>
    <dgm:cxn modelId="{4D988AC1-0845-45EE-BDE1-A0EF25E492F0}" type="presOf" srcId="{CF7CA781-E94A-415A-B0CD-3BA8A1DF7D7E}" destId="{C6CA2121-86A0-4A18-9715-C22F7D7A5013}" srcOrd="0" destOrd="0" presId="urn:microsoft.com/office/officeart/2005/8/layout/vList5"/>
    <dgm:cxn modelId="{49E7E5C7-967C-4C4D-9AF4-AE0781CCF286}" srcId="{8EEF3DCA-5512-4026-A2D0-3CEC357B50ED}" destId="{DE799655-65AA-403F-9CE5-FD6E9B96138B}" srcOrd="1" destOrd="0" parTransId="{BADFC969-3002-4749-8C3B-86C5E1DA1717}" sibTransId="{D371B33A-ABE3-4F2C-93CB-E3AFCE7C88F4}"/>
    <dgm:cxn modelId="{F05692CA-512C-428A-96D6-AB89DA9BD223}" srcId="{1F5BA30F-96A1-4C0F-997B-98BD24DD8175}" destId="{8EEF3DCA-5512-4026-A2D0-3CEC357B50ED}" srcOrd="0" destOrd="0" parTransId="{7F450850-B644-4543-A26C-715CB0F86B26}" sibTransId="{0FE28416-EC7B-49E7-B917-D61651E1CAE9}"/>
    <dgm:cxn modelId="{D1BE67D2-B8BF-44BA-8463-83B8124984BF}" srcId="{CF7CA781-E94A-415A-B0CD-3BA8A1DF7D7E}" destId="{96950649-62B1-4D79-8E00-F80199E33F4C}" srcOrd="2" destOrd="0" parTransId="{75C8E5C0-28C3-45E1-9290-EB57574BC513}" sibTransId="{66867533-0275-4305-9927-CE46BA712EB1}"/>
    <dgm:cxn modelId="{313937D8-339C-4968-A077-E26F4B88FB14}" type="presOf" srcId="{96950649-62B1-4D79-8E00-F80199E33F4C}" destId="{70A80A84-2E67-4A3E-B623-B814292BE6E0}" srcOrd="0" destOrd="2" presId="urn:microsoft.com/office/officeart/2005/8/layout/vList5"/>
    <dgm:cxn modelId="{7755EFE2-9B9F-4518-9D54-E795A34E7491}" type="presOf" srcId="{1BA4671E-A8B1-4BF8-AE65-D3A04DA1E356}" destId="{70A80A84-2E67-4A3E-B623-B814292BE6E0}" srcOrd="0" destOrd="0" presId="urn:microsoft.com/office/officeart/2005/8/layout/vList5"/>
    <dgm:cxn modelId="{E3CB98E9-6290-4843-8BF7-7FAA35D58618}" srcId="{1F5BA30F-96A1-4C0F-997B-98BD24DD8175}" destId="{CF7CA781-E94A-415A-B0CD-3BA8A1DF7D7E}" srcOrd="3" destOrd="0" parTransId="{27074F7A-2F95-42D0-8ED8-5A0695642161}" sibTransId="{E06D3BE9-743C-40C9-8B65-B7AD2191399A}"/>
    <dgm:cxn modelId="{BDD104EB-6FD7-4A7F-9072-997A2DF6329F}" type="presOf" srcId="{DE799655-65AA-403F-9CE5-FD6E9B96138B}" destId="{511020E2-07BC-4493-A479-16E53BC94ACC}" srcOrd="0" destOrd="1" presId="urn:microsoft.com/office/officeart/2005/8/layout/vList5"/>
    <dgm:cxn modelId="{DA3C4EED-F00B-4743-946B-386C0D4C2BBD}" srcId="{BBFD1811-A72A-4798-B8CD-A9FF95C8722D}" destId="{18A4BB97-8E5D-401C-B54C-9FA2191B2CFA}" srcOrd="1" destOrd="0" parTransId="{C24BDFE1-DA24-4D40-AC63-FC086C570F10}" sibTransId="{26DD52EF-B6A4-42E8-9B3D-E85DE2BD4E1A}"/>
    <dgm:cxn modelId="{9418BDF5-A9A0-409A-9CB3-1A03CB6263A0}" srcId="{18704691-F2B8-4599-BAF3-783E82C01D03}" destId="{AE5B87EC-BA4D-4AB7-BA36-DBDEAC1DEFBE}" srcOrd="1" destOrd="0" parTransId="{98929B15-97C0-4A4E-BE78-7B9AF3A7D1DE}" sibTransId="{DEE5023F-7464-41E3-BD99-4269F6DDC408}"/>
    <dgm:cxn modelId="{0F0FBBFC-0E60-4B18-B069-ED547298667D}" srcId="{BBFD1811-A72A-4798-B8CD-A9FF95C8722D}" destId="{3C4EAB78-EE54-4B7A-8F4C-79411EC979E0}" srcOrd="0" destOrd="0" parTransId="{94504863-5D98-4058-BABB-ECEA85EFC614}" sibTransId="{596B26D6-29E3-4C0F-B7BA-872F1838E5AA}"/>
    <dgm:cxn modelId="{FCA92426-1056-457A-90CA-60A732F3A928}" type="presParOf" srcId="{1EA4BD67-C9EF-4849-B914-329288A75FB6}" destId="{C3D6025A-0C06-45B5-8714-3688616434A1}" srcOrd="0" destOrd="0" presId="urn:microsoft.com/office/officeart/2005/8/layout/vList5"/>
    <dgm:cxn modelId="{DFB5EB19-ABD3-4983-B085-A23260E0FE90}" type="presParOf" srcId="{C3D6025A-0C06-45B5-8714-3688616434A1}" destId="{605E5C6B-A578-47ED-BF54-C8153A3CC057}" srcOrd="0" destOrd="0" presId="urn:microsoft.com/office/officeart/2005/8/layout/vList5"/>
    <dgm:cxn modelId="{C35960CF-9F88-4155-B9EA-02A2577B13E7}" type="presParOf" srcId="{C3D6025A-0C06-45B5-8714-3688616434A1}" destId="{511020E2-07BC-4493-A479-16E53BC94ACC}" srcOrd="1" destOrd="0" presId="urn:microsoft.com/office/officeart/2005/8/layout/vList5"/>
    <dgm:cxn modelId="{ED004A0B-446E-4E1C-89EA-069F47586409}" type="presParOf" srcId="{1EA4BD67-C9EF-4849-B914-329288A75FB6}" destId="{9A3DF5E3-5274-42D0-ACE0-2585621908E6}" srcOrd="1" destOrd="0" presId="urn:microsoft.com/office/officeart/2005/8/layout/vList5"/>
    <dgm:cxn modelId="{8AF3909C-29F3-40A2-A481-FFC72C034F07}" type="presParOf" srcId="{1EA4BD67-C9EF-4849-B914-329288A75FB6}" destId="{C299D2E6-12E5-404A-99FF-080AE20DBD8D}" srcOrd="2" destOrd="0" presId="urn:microsoft.com/office/officeart/2005/8/layout/vList5"/>
    <dgm:cxn modelId="{BA227320-F5B5-40FA-AF59-89023FE1CC30}" type="presParOf" srcId="{C299D2E6-12E5-404A-99FF-080AE20DBD8D}" destId="{9C0A3CF2-8E60-4645-A6C5-F130462C77A6}" srcOrd="0" destOrd="0" presId="urn:microsoft.com/office/officeart/2005/8/layout/vList5"/>
    <dgm:cxn modelId="{F386B4FF-850C-4D80-92AA-3AC58A43D1F9}" type="presParOf" srcId="{C299D2E6-12E5-404A-99FF-080AE20DBD8D}" destId="{CAB790FB-66B3-4BB9-806B-FCC5D120BFE5}" srcOrd="1" destOrd="0" presId="urn:microsoft.com/office/officeart/2005/8/layout/vList5"/>
    <dgm:cxn modelId="{6A9862E9-FA70-4038-8D22-CD686761387F}" type="presParOf" srcId="{1EA4BD67-C9EF-4849-B914-329288A75FB6}" destId="{37E3888E-8F36-471D-AE52-2765B9DA6C01}" srcOrd="3" destOrd="0" presId="urn:microsoft.com/office/officeart/2005/8/layout/vList5"/>
    <dgm:cxn modelId="{9EF00C0A-6C1F-479A-95C3-93B2145C2FB6}" type="presParOf" srcId="{1EA4BD67-C9EF-4849-B914-329288A75FB6}" destId="{DDBDB4D3-2957-47D8-A7E6-2C3FE944F3E0}" srcOrd="4" destOrd="0" presId="urn:microsoft.com/office/officeart/2005/8/layout/vList5"/>
    <dgm:cxn modelId="{0CB643E8-D317-4B16-9F6F-E36E8C8A7A6E}" type="presParOf" srcId="{DDBDB4D3-2957-47D8-A7E6-2C3FE944F3E0}" destId="{C2407EC1-C188-4AE2-A05F-B49EAAA5C8FD}" srcOrd="0" destOrd="0" presId="urn:microsoft.com/office/officeart/2005/8/layout/vList5"/>
    <dgm:cxn modelId="{7125B957-23A8-44B5-A048-216DE67DC13B}" type="presParOf" srcId="{DDBDB4D3-2957-47D8-A7E6-2C3FE944F3E0}" destId="{DDB0273A-3D1B-42A4-8D22-20662233C478}" srcOrd="1" destOrd="0" presId="urn:microsoft.com/office/officeart/2005/8/layout/vList5"/>
    <dgm:cxn modelId="{B5473DC2-73DD-426A-B8F1-BBB3E28BB893}" type="presParOf" srcId="{1EA4BD67-C9EF-4849-B914-329288A75FB6}" destId="{DA7B72CC-DF31-41DE-9AC4-8A56182972AB}" srcOrd="5" destOrd="0" presId="urn:microsoft.com/office/officeart/2005/8/layout/vList5"/>
    <dgm:cxn modelId="{6F5BCFE8-FA8C-4B95-AA7F-9964F10EE05D}" type="presParOf" srcId="{1EA4BD67-C9EF-4849-B914-329288A75FB6}" destId="{B1CE49C2-91F4-4A05-8686-FCA87BB572D1}" srcOrd="6" destOrd="0" presId="urn:microsoft.com/office/officeart/2005/8/layout/vList5"/>
    <dgm:cxn modelId="{50241E05-3228-4943-B0B7-0D0FD4C26BF2}" type="presParOf" srcId="{B1CE49C2-91F4-4A05-8686-FCA87BB572D1}" destId="{C6CA2121-86A0-4A18-9715-C22F7D7A5013}" srcOrd="0" destOrd="0" presId="urn:microsoft.com/office/officeart/2005/8/layout/vList5"/>
    <dgm:cxn modelId="{7905E620-7B4C-4B62-9A9B-2572ECA92BE6}" type="presParOf" srcId="{B1CE49C2-91F4-4A05-8686-FCA87BB572D1}" destId="{70A80A84-2E67-4A3E-B623-B814292BE6E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5361A0-C424-4BFE-8138-F27CAE894766}" type="doc">
      <dgm:prSet loTypeId="urn:microsoft.com/office/officeart/2005/8/layout/orgChart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E8EE1F-956E-47B9-92BD-84B220DCF75E}">
      <dgm:prSet phldrT="[Text]" custT="1"/>
      <dgm:spPr/>
      <dgm:t>
        <a:bodyPr/>
        <a:lstStyle/>
        <a:p>
          <a:r>
            <a:rPr lang="en-US" sz="1050" dirty="0"/>
            <a:t>Global </a:t>
          </a:r>
          <a:r>
            <a:rPr lang="en-US" sz="1000" dirty="0"/>
            <a:t>Occupational</a:t>
          </a:r>
          <a:r>
            <a:rPr lang="en-US" sz="1050" dirty="0"/>
            <a:t> Health and Medical Services Director</a:t>
          </a:r>
        </a:p>
      </dgm:t>
    </dgm:pt>
    <dgm:pt modelId="{E4D7B059-6BCD-4A98-9504-A16416A5C287}" type="parTrans" cxnId="{2F57FA82-58A1-4786-AC40-55824FB45E5F}">
      <dgm:prSet/>
      <dgm:spPr/>
      <dgm:t>
        <a:bodyPr/>
        <a:lstStyle/>
        <a:p>
          <a:endParaRPr lang="en-US"/>
        </a:p>
      </dgm:t>
    </dgm:pt>
    <dgm:pt modelId="{C25E4721-1DFB-4567-9AB1-2ACD744D6E43}" type="sibTrans" cxnId="{2F57FA82-58A1-4786-AC40-55824FB45E5F}">
      <dgm:prSet/>
      <dgm:spPr/>
      <dgm:t>
        <a:bodyPr/>
        <a:lstStyle/>
        <a:p>
          <a:endParaRPr lang="en-US"/>
        </a:p>
      </dgm:t>
    </dgm:pt>
    <dgm:pt modelId="{76DE411D-DD2F-4F7C-BBD8-8F54CB7B57A5}" type="asst">
      <dgm:prSet phldrT="[Text]" custT="1"/>
      <dgm:spPr/>
      <dgm:t>
        <a:bodyPr/>
        <a:lstStyle/>
        <a:p>
          <a:endParaRPr lang="en-US" sz="1000" b="1" dirty="0"/>
        </a:p>
        <a:p>
          <a:r>
            <a:rPr lang="en-US" sz="1000" dirty="0"/>
            <a:t>Medical Services Assistant + COC  Wellness</a:t>
          </a:r>
        </a:p>
        <a:p>
          <a:endParaRPr lang="en-US" sz="1000" dirty="0"/>
        </a:p>
      </dgm:t>
    </dgm:pt>
    <dgm:pt modelId="{623DB317-6938-46E3-97ED-FD7AC195EA9A}" type="parTrans" cxnId="{2271C0C9-4EBA-4713-811C-1E8456E837C9}">
      <dgm:prSet/>
      <dgm:spPr/>
      <dgm:t>
        <a:bodyPr/>
        <a:lstStyle/>
        <a:p>
          <a:endParaRPr lang="en-US"/>
        </a:p>
      </dgm:t>
    </dgm:pt>
    <dgm:pt modelId="{A14DA14D-07B7-45E4-8286-2CFA98404FB5}" type="sibTrans" cxnId="{2271C0C9-4EBA-4713-811C-1E8456E837C9}">
      <dgm:prSet/>
      <dgm:spPr/>
      <dgm:t>
        <a:bodyPr/>
        <a:lstStyle/>
        <a:p>
          <a:endParaRPr lang="en-US"/>
        </a:p>
      </dgm:t>
    </dgm:pt>
    <dgm:pt modelId="{E9691800-52F5-4F94-B70A-335613180442}">
      <dgm:prSet phldrT="[Text]" custT="1"/>
      <dgm:spPr/>
      <dgm:t>
        <a:bodyPr/>
        <a:lstStyle/>
        <a:p>
          <a:r>
            <a:rPr lang="en-US" sz="1050" dirty="0"/>
            <a:t>(</a:t>
          </a:r>
          <a:r>
            <a:rPr lang="en-US" sz="1000" dirty="0"/>
            <a:t>Medical</a:t>
          </a:r>
          <a:r>
            <a:rPr lang="en-US" sz="1050" dirty="0"/>
            <a:t> Coordinator EMEA + COC Occupational </a:t>
          </a:r>
          <a:r>
            <a:rPr lang="en-US" sz="1000" dirty="0"/>
            <a:t>health</a:t>
          </a:r>
          <a:r>
            <a:rPr lang="en-US" sz="1050" dirty="0"/>
            <a:t>)</a:t>
          </a:r>
          <a:endParaRPr lang="en-US" sz="2100" dirty="0"/>
        </a:p>
      </dgm:t>
    </dgm:pt>
    <dgm:pt modelId="{829DC505-C42A-4A18-A6AC-97AF589388AF}" type="parTrans" cxnId="{A02D0D61-65EE-4CAE-99C6-66ED972186F4}">
      <dgm:prSet/>
      <dgm:spPr/>
      <dgm:t>
        <a:bodyPr/>
        <a:lstStyle/>
        <a:p>
          <a:endParaRPr lang="en-US"/>
        </a:p>
      </dgm:t>
    </dgm:pt>
    <dgm:pt modelId="{60F2514E-4445-47F1-86E8-23DBC6951BD9}" type="sibTrans" cxnId="{A02D0D61-65EE-4CAE-99C6-66ED972186F4}">
      <dgm:prSet/>
      <dgm:spPr/>
      <dgm:t>
        <a:bodyPr/>
        <a:lstStyle/>
        <a:p>
          <a:endParaRPr lang="en-US"/>
        </a:p>
      </dgm:t>
    </dgm:pt>
    <dgm:pt modelId="{12528F20-C293-44DA-B4E7-A3B4154BCDCC}">
      <dgm:prSet phldrT="[Text]" custT="1"/>
      <dgm:spPr/>
      <dgm:t>
        <a:bodyPr/>
        <a:lstStyle/>
        <a:p>
          <a:r>
            <a:rPr lang="en-US" sz="1000" b="1" dirty="0"/>
            <a:t> </a:t>
          </a:r>
          <a:r>
            <a:rPr lang="en-US" sz="1000" dirty="0"/>
            <a:t>(Medical Coordinator Asia Pacific  - International SOS)</a:t>
          </a:r>
        </a:p>
      </dgm:t>
    </dgm:pt>
    <dgm:pt modelId="{A9CC1F1C-4114-4098-82AA-0C262101EB43}" type="parTrans" cxnId="{CFB8D5DE-9EA3-41F0-A4F9-6A6BCC59247F}">
      <dgm:prSet/>
      <dgm:spPr/>
      <dgm:t>
        <a:bodyPr/>
        <a:lstStyle/>
        <a:p>
          <a:endParaRPr lang="en-US"/>
        </a:p>
      </dgm:t>
    </dgm:pt>
    <dgm:pt modelId="{61A9E0AB-5C1C-4FEF-A978-EBD4DE41F624}" type="sibTrans" cxnId="{CFB8D5DE-9EA3-41F0-A4F9-6A6BCC59247F}">
      <dgm:prSet/>
      <dgm:spPr/>
      <dgm:t>
        <a:bodyPr/>
        <a:lstStyle/>
        <a:p>
          <a:endParaRPr lang="en-US"/>
        </a:p>
      </dgm:t>
    </dgm:pt>
    <dgm:pt modelId="{13F613C4-2A41-45EC-9584-76A887674BB4}">
      <dgm:prSet phldrT="[Text]" custT="1"/>
      <dgm:spPr/>
      <dgm:t>
        <a:bodyPr/>
        <a:lstStyle/>
        <a:p>
          <a:r>
            <a:rPr lang="en-US" sz="1000" dirty="0"/>
            <a:t>(Medical Coordinator America’s)</a:t>
          </a:r>
        </a:p>
        <a:p>
          <a:r>
            <a:rPr lang="en-US" sz="1000" dirty="0"/>
            <a:t>COC : Case Management </a:t>
          </a:r>
        </a:p>
      </dgm:t>
    </dgm:pt>
    <dgm:pt modelId="{CD323C7F-6715-4C2C-B7AB-ECC78D22FF30}" type="parTrans" cxnId="{67E797C7-100B-45AA-BC5E-D2499783C89F}">
      <dgm:prSet/>
      <dgm:spPr/>
      <dgm:t>
        <a:bodyPr/>
        <a:lstStyle/>
        <a:p>
          <a:endParaRPr lang="en-US"/>
        </a:p>
      </dgm:t>
    </dgm:pt>
    <dgm:pt modelId="{6F0F5161-AAAF-4967-B3AC-B8BDF01721CC}" type="sibTrans" cxnId="{67E797C7-100B-45AA-BC5E-D2499783C89F}">
      <dgm:prSet/>
      <dgm:spPr/>
      <dgm:t>
        <a:bodyPr/>
        <a:lstStyle/>
        <a:p>
          <a:endParaRPr lang="en-US"/>
        </a:p>
      </dgm:t>
    </dgm:pt>
    <dgm:pt modelId="{BD0AB746-215A-42BA-A55C-30B7BAD3CB81}">
      <dgm:prSet phldrT="[Text]" custT="1"/>
      <dgm:spPr/>
      <dgm:t>
        <a:bodyPr/>
        <a:lstStyle/>
        <a:p>
          <a:r>
            <a:rPr lang="en-US" sz="1000" b="0" dirty="0"/>
            <a:t>(Site nurse + COC Ergonomics)</a:t>
          </a:r>
        </a:p>
      </dgm:t>
    </dgm:pt>
    <dgm:pt modelId="{5BC06DDF-A448-4B54-BB4F-6448BD0E547B}" type="parTrans" cxnId="{D3C7C258-42F7-4DB9-9679-220DF744CB38}">
      <dgm:prSet/>
      <dgm:spPr/>
      <dgm:t>
        <a:bodyPr/>
        <a:lstStyle/>
        <a:p>
          <a:endParaRPr lang="en-US"/>
        </a:p>
      </dgm:t>
    </dgm:pt>
    <dgm:pt modelId="{ADCB49BB-2900-4393-81E0-3E966C3BE7AA}" type="sibTrans" cxnId="{D3C7C258-42F7-4DB9-9679-220DF744CB38}">
      <dgm:prSet/>
      <dgm:spPr/>
      <dgm:t>
        <a:bodyPr/>
        <a:lstStyle/>
        <a:p>
          <a:endParaRPr lang="en-US"/>
        </a:p>
      </dgm:t>
    </dgm:pt>
    <dgm:pt modelId="{7D950D43-0FC5-447B-9703-5BA367F0B6F5}">
      <dgm:prSet phldrT="[Text]" custT="1"/>
      <dgm:spPr/>
      <dgm:t>
        <a:bodyPr/>
        <a:lstStyle/>
        <a:p>
          <a:r>
            <a:rPr lang="en-US" sz="1000" b="0" dirty="0"/>
            <a:t>(Site nurse + COC </a:t>
          </a:r>
          <a:r>
            <a:rPr lang="en-US" sz="1000" b="1" dirty="0"/>
            <a:t> </a:t>
          </a:r>
          <a:r>
            <a:rPr lang="en-US" sz="1000" b="0" dirty="0"/>
            <a:t>Medical Emergency response</a:t>
          </a:r>
        </a:p>
      </dgm:t>
    </dgm:pt>
    <dgm:pt modelId="{A4E4AA86-AF0C-4F44-BFC3-F22E02D7294A}" type="parTrans" cxnId="{44858E30-6781-4965-B2DE-7E61528D69F7}">
      <dgm:prSet/>
      <dgm:spPr/>
      <dgm:t>
        <a:bodyPr/>
        <a:lstStyle/>
        <a:p>
          <a:endParaRPr lang="en-US"/>
        </a:p>
      </dgm:t>
    </dgm:pt>
    <dgm:pt modelId="{F7227307-FEDF-45BA-B98E-DE897BCC6BF2}" type="sibTrans" cxnId="{44858E30-6781-4965-B2DE-7E61528D69F7}">
      <dgm:prSet/>
      <dgm:spPr/>
      <dgm:t>
        <a:bodyPr/>
        <a:lstStyle/>
        <a:p>
          <a:endParaRPr lang="en-US"/>
        </a:p>
      </dgm:t>
    </dgm:pt>
    <dgm:pt modelId="{F6F66775-5DF9-49C3-A5BE-C64FDF509021}">
      <dgm:prSet phldrT="[Text]" custT="1"/>
      <dgm:spPr/>
      <dgm:t>
        <a:bodyPr/>
        <a:lstStyle/>
        <a:p>
          <a:r>
            <a:rPr lang="en-US" sz="1000" b="0" dirty="0"/>
            <a:t>Dr. China </a:t>
          </a:r>
        </a:p>
        <a:p>
          <a:endParaRPr lang="en-US" sz="1000" b="0" dirty="0"/>
        </a:p>
      </dgm:t>
    </dgm:pt>
    <dgm:pt modelId="{A406755D-4C3C-48FC-ADEA-1537D03AA894}" type="parTrans" cxnId="{6FF65EB0-DC74-4130-9751-92D3983DCABD}">
      <dgm:prSet/>
      <dgm:spPr/>
      <dgm:t>
        <a:bodyPr/>
        <a:lstStyle/>
        <a:p>
          <a:endParaRPr lang="en-US"/>
        </a:p>
      </dgm:t>
    </dgm:pt>
    <dgm:pt modelId="{6C554057-0481-4049-A303-1E9A43B4FA11}" type="sibTrans" cxnId="{6FF65EB0-DC74-4130-9751-92D3983DCABD}">
      <dgm:prSet/>
      <dgm:spPr/>
      <dgm:t>
        <a:bodyPr/>
        <a:lstStyle/>
        <a:p>
          <a:endParaRPr lang="en-US"/>
        </a:p>
      </dgm:t>
    </dgm:pt>
    <dgm:pt modelId="{F75CD7A4-CA79-416E-A8B7-49EE47C99C57}">
      <dgm:prSet custT="1"/>
      <dgm:spPr/>
      <dgm:t>
        <a:bodyPr/>
        <a:lstStyle/>
        <a:p>
          <a:r>
            <a:rPr lang="nl-BE" sz="1000" dirty="0"/>
            <a:t>Site Nurse: Coördinator Australia </a:t>
          </a:r>
          <a:r>
            <a:rPr lang="nl-BE" sz="1000" dirty="0" err="1"/>
            <a:t>and</a:t>
          </a:r>
          <a:r>
            <a:rPr lang="nl-BE" sz="1000" dirty="0"/>
            <a:t> New </a:t>
          </a:r>
          <a:r>
            <a:rPr lang="en-US" sz="1000" noProof="0" dirty="0"/>
            <a:t>Zealand</a:t>
          </a:r>
          <a:r>
            <a:rPr lang="nl-BE" sz="1000" dirty="0"/>
            <a:t> </a:t>
          </a:r>
          <a:endParaRPr lang="en-US" sz="1000" dirty="0"/>
        </a:p>
      </dgm:t>
    </dgm:pt>
    <dgm:pt modelId="{32706D0C-A6FF-4D59-8949-AA2E4D7E8BC9}" type="parTrans" cxnId="{4B74FDB4-83BE-41A6-BA3C-09A19BC5E160}">
      <dgm:prSet/>
      <dgm:spPr/>
      <dgm:t>
        <a:bodyPr/>
        <a:lstStyle/>
        <a:p>
          <a:endParaRPr lang="en-US"/>
        </a:p>
      </dgm:t>
    </dgm:pt>
    <dgm:pt modelId="{655B5D39-8AF4-4B6D-962C-8B9D9526F7BA}" type="sibTrans" cxnId="{4B74FDB4-83BE-41A6-BA3C-09A19BC5E160}">
      <dgm:prSet/>
      <dgm:spPr/>
      <dgm:t>
        <a:bodyPr/>
        <a:lstStyle/>
        <a:p>
          <a:endParaRPr lang="en-US"/>
        </a:p>
      </dgm:t>
    </dgm:pt>
    <dgm:pt modelId="{3E688AA0-0932-4806-8629-8F8613083657}" type="pres">
      <dgm:prSet presAssocID="{4A5361A0-C424-4BFE-8138-F27CAE8947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25E4D8-4DA2-4B1C-8804-4844A9763AEA}" type="pres">
      <dgm:prSet presAssocID="{79E8EE1F-956E-47B9-92BD-84B220DCF75E}" presName="hierRoot1" presStyleCnt="0">
        <dgm:presLayoutVars>
          <dgm:hierBranch val="init"/>
        </dgm:presLayoutVars>
      </dgm:prSet>
      <dgm:spPr/>
    </dgm:pt>
    <dgm:pt modelId="{981C9016-DED1-4B5E-916A-CCC4E5BA2B6C}" type="pres">
      <dgm:prSet presAssocID="{79E8EE1F-956E-47B9-92BD-84B220DCF75E}" presName="rootComposite1" presStyleCnt="0"/>
      <dgm:spPr/>
    </dgm:pt>
    <dgm:pt modelId="{E67A83A0-199A-4C60-80E9-267513021198}" type="pres">
      <dgm:prSet presAssocID="{79E8EE1F-956E-47B9-92BD-84B220DCF75E}" presName="rootText1" presStyleLbl="node0" presStyleIdx="0" presStyleCnt="1">
        <dgm:presLayoutVars>
          <dgm:chPref val="3"/>
        </dgm:presLayoutVars>
      </dgm:prSet>
      <dgm:spPr/>
    </dgm:pt>
    <dgm:pt modelId="{259AA1E5-C99A-40D1-872B-A21C737F50C7}" type="pres">
      <dgm:prSet presAssocID="{79E8EE1F-956E-47B9-92BD-84B220DCF75E}" presName="rootConnector1" presStyleLbl="node1" presStyleIdx="0" presStyleCnt="0"/>
      <dgm:spPr/>
    </dgm:pt>
    <dgm:pt modelId="{71DDFB7C-3706-400B-A903-3FC82C505A9B}" type="pres">
      <dgm:prSet presAssocID="{79E8EE1F-956E-47B9-92BD-84B220DCF75E}" presName="hierChild2" presStyleCnt="0"/>
      <dgm:spPr/>
    </dgm:pt>
    <dgm:pt modelId="{BCCFEAC5-2265-4C17-9620-3E50A0A9ABA3}" type="pres">
      <dgm:prSet presAssocID="{829DC505-C42A-4A18-A6AC-97AF589388AF}" presName="Name37" presStyleLbl="parChTrans1D2" presStyleIdx="0" presStyleCnt="4"/>
      <dgm:spPr/>
    </dgm:pt>
    <dgm:pt modelId="{E474C23B-9F25-4B39-8A3F-86268AE16013}" type="pres">
      <dgm:prSet presAssocID="{E9691800-52F5-4F94-B70A-335613180442}" presName="hierRoot2" presStyleCnt="0">
        <dgm:presLayoutVars>
          <dgm:hierBranch val="init"/>
        </dgm:presLayoutVars>
      </dgm:prSet>
      <dgm:spPr/>
    </dgm:pt>
    <dgm:pt modelId="{478A09F5-8959-4BAB-8190-F8A3528674EC}" type="pres">
      <dgm:prSet presAssocID="{E9691800-52F5-4F94-B70A-335613180442}" presName="rootComposite" presStyleCnt="0"/>
      <dgm:spPr/>
    </dgm:pt>
    <dgm:pt modelId="{79516CC4-3817-463A-97E3-02A9565ABE67}" type="pres">
      <dgm:prSet presAssocID="{E9691800-52F5-4F94-B70A-335613180442}" presName="rootText" presStyleLbl="node2" presStyleIdx="0" presStyleCnt="3">
        <dgm:presLayoutVars>
          <dgm:chPref val="3"/>
        </dgm:presLayoutVars>
      </dgm:prSet>
      <dgm:spPr/>
    </dgm:pt>
    <dgm:pt modelId="{1AC7BAD2-C66B-4F4E-9FC1-F27E4B5542DD}" type="pres">
      <dgm:prSet presAssocID="{E9691800-52F5-4F94-B70A-335613180442}" presName="rootConnector" presStyleLbl="node2" presStyleIdx="0" presStyleCnt="3"/>
      <dgm:spPr/>
    </dgm:pt>
    <dgm:pt modelId="{DD28A67B-FDEF-40DF-ABA2-597E8D913BC7}" type="pres">
      <dgm:prSet presAssocID="{E9691800-52F5-4F94-B70A-335613180442}" presName="hierChild4" presStyleCnt="0"/>
      <dgm:spPr/>
    </dgm:pt>
    <dgm:pt modelId="{BBACF9B1-0069-4D60-9A66-777C083DED8A}" type="pres">
      <dgm:prSet presAssocID="{5BC06DDF-A448-4B54-BB4F-6448BD0E547B}" presName="Name37" presStyleLbl="parChTrans1D3" presStyleIdx="0" presStyleCnt="4"/>
      <dgm:spPr/>
    </dgm:pt>
    <dgm:pt modelId="{D62A95C2-AD59-467F-ABCE-04B430F5DDE5}" type="pres">
      <dgm:prSet presAssocID="{BD0AB746-215A-42BA-A55C-30B7BAD3CB81}" presName="hierRoot2" presStyleCnt="0">
        <dgm:presLayoutVars>
          <dgm:hierBranch val="init"/>
        </dgm:presLayoutVars>
      </dgm:prSet>
      <dgm:spPr/>
    </dgm:pt>
    <dgm:pt modelId="{C4C139E0-5FC2-4317-BFD8-4D6DD7995CF0}" type="pres">
      <dgm:prSet presAssocID="{BD0AB746-215A-42BA-A55C-30B7BAD3CB81}" presName="rootComposite" presStyleCnt="0"/>
      <dgm:spPr/>
    </dgm:pt>
    <dgm:pt modelId="{2928E329-3761-4044-9783-1885691A0C5A}" type="pres">
      <dgm:prSet presAssocID="{BD0AB746-215A-42BA-A55C-30B7BAD3CB81}" presName="rootText" presStyleLbl="node3" presStyleIdx="0" presStyleCnt="4">
        <dgm:presLayoutVars>
          <dgm:chPref val="3"/>
        </dgm:presLayoutVars>
      </dgm:prSet>
      <dgm:spPr/>
    </dgm:pt>
    <dgm:pt modelId="{885F4277-9284-45B0-83F1-3BF3716928C2}" type="pres">
      <dgm:prSet presAssocID="{BD0AB746-215A-42BA-A55C-30B7BAD3CB81}" presName="rootConnector" presStyleLbl="node3" presStyleIdx="0" presStyleCnt="4"/>
      <dgm:spPr/>
    </dgm:pt>
    <dgm:pt modelId="{A307FDFD-5F12-46BE-90F1-5660CAA36A9A}" type="pres">
      <dgm:prSet presAssocID="{BD0AB746-215A-42BA-A55C-30B7BAD3CB81}" presName="hierChild4" presStyleCnt="0"/>
      <dgm:spPr/>
    </dgm:pt>
    <dgm:pt modelId="{D019CCF3-2018-4728-8EB6-A24831E8BCE5}" type="pres">
      <dgm:prSet presAssocID="{BD0AB746-215A-42BA-A55C-30B7BAD3CB81}" presName="hierChild5" presStyleCnt="0"/>
      <dgm:spPr/>
    </dgm:pt>
    <dgm:pt modelId="{DC7C42A9-4D50-4B7D-9018-2120F6D5A491}" type="pres">
      <dgm:prSet presAssocID="{A4E4AA86-AF0C-4F44-BFC3-F22E02D7294A}" presName="Name37" presStyleLbl="parChTrans1D3" presStyleIdx="1" presStyleCnt="4"/>
      <dgm:spPr/>
    </dgm:pt>
    <dgm:pt modelId="{CA5539D4-4519-49F0-98A0-179891CC86EF}" type="pres">
      <dgm:prSet presAssocID="{7D950D43-0FC5-447B-9703-5BA367F0B6F5}" presName="hierRoot2" presStyleCnt="0">
        <dgm:presLayoutVars>
          <dgm:hierBranch val="init"/>
        </dgm:presLayoutVars>
      </dgm:prSet>
      <dgm:spPr/>
    </dgm:pt>
    <dgm:pt modelId="{190050FE-5193-4E49-B502-155C204BC487}" type="pres">
      <dgm:prSet presAssocID="{7D950D43-0FC5-447B-9703-5BA367F0B6F5}" presName="rootComposite" presStyleCnt="0"/>
      <dgm:spPr/>
    </dgm:pt>
    <dgm:pt modelId="{7E53C257-D707-4C7D-8025-5E396E3B395D}" type="pres">
      <dgm:prSet presAssocID="{7D950D43-0FC5-447B-9703-5BA367F0B6F5}" presName="rootText" presStyleLbl="node3" presStyleIdx="1" presStyleCnt="4">
        <dgm:presLayoutVars>
          <dgm:chPref val="3"/>
        </dgm:presLayoutVars>
      </dgm:prSet>
      <dgm:spPr/>
    </dgm:pt>
    <dgm:pt modelId="{CEDF8E66-5419-4C0B-BC28-823F3FFF4DA9}" type="pres">
      <dgm:prSet presAssocID="{7D950D43-0FC5-447B-9703-5BA367F0B6F5}" presName="rootConnector" presStyleLbl="node3" presStyleIdx="1" presStyleCnt="4"/>
      <dgm:spPr/>
    </dgm:pt>
    <dgm:pt modelId="{631B4D74-F533-4D7A-828A-679CD83226DA}" type="pres">
      <dgm:prSet presAssocID="{7D950D43-0FC5-447B-9703-5BA367F0B6F5}" presName="hierChild4" presStyleCnt="0"/>
      <dgm:spPr/>
    </dgm:pt>
    <dgm:pt modelId="{25AEF263-0B1C-4A91-B139-A637B50E564E}" type="pres">
      <dgm:prSet presAssocID="{7D950D43-0FC5-447B-9703-5BA367F0B6F5}" presName="hierChild5" presStyleCnt="0"/>
      <dgm:spPr/>
    </dgm:pt>
    <dgm:pt modelId="{18301BE2-6BCC-4517-9B95-B1E16D144DD6}" type="pres">
      <dgm:prSet presAssocID="{E9691800-52F5-4F94-B70A-335613180442}" presName="hierChild5" presStyleCnt="0"/>
      <dgm:spPr/>
    </dgm:pt>
    <dgm:pt modelId="{9C25F726-AA2B-413F-929E-11E431ED5F7F}" type="pres">
      <dgm:prSet presAssocID="{A9CC1F1C-4114-4098-82AA-0C262101EB43}" presName="Name37" presStyleLbl="parChTrans1D2" presStyleIdx="1" presStyleCnt="4"/>
      <dgm:spPr/>
    </dgm:pt>
    <dgm:pt modelId="{0D3D54BE-2170-4C26-AD61-CF0250EC5BD8}" type="pres">
      <dgm:prSet presAssocID="{12528F20-C293-44DA-B4E7-A3B4154BCDCC}" presName="hierRoot2" presStyleCnt="0">
        <dgm:presLayoutVars>
          <dgm:hierBranch val="init"/>
        </dgm:presLayoutVars>
      </dgm:prSet>
      <dgm:spPr/>
    </dgm:pt>
    <dgm:pt modelId="{ED403BAA-B3DD-4666-A838-D9AC4D24B1EF}" type="pres">
      <dgm:prSet presAssocID="{12528F20-C293-44DA-B4E7-A3B4154BCDCC}" presName="rootComposite" presStyleCnt="0"/>
      <dgm:spPr/>
    </dgm:pt>
    <dgm:pt modelId="{2F4F054F-66C2-4810-91F8-F9D62AACE6B5}" type="pres">
      <dgm:prSet presAssocID="{12528F20-C293-44DA-B4E7-A3B4154BCDCC}" presName="rootText" presStyleLbl="node2" presStyleIdx="1" presStyleCnt="3">
        <dgm:presLayoutVars>
          <dgm:chPref val="3"/>
        </dgm:presLayoutVars>
      </dgm:prSet>
      <dgm:spPr/>
    </dgm:pt>
    <dgm:pt modelId="{72922308-B02B-42DE-A6EB-0032F2E35ABA}" type="pres">
      <dgm:prSet presAssocID="{12528F20-C293-44DA-B4E7-A3B4154BCDCC}" presName="rootConnector" presStyleLbl="node2" presStyleIdx="1" presStyleCnt="3"/>
      <dgm:spPr/>
    </dgm:pt>
    <dgm:pt modelId="{C4C1EAA8-4972-42F8-8C2D-61020F482FD3}" type="pres">
      <dgm:prSet presAssocID="{12528F20-C293-44DA-B4E7-A3B4154BCDCC}" presName="hierChild4" presStyleCnt="0"/>
      <dgm:spPr/>
    </dgm:pt>
    <dgm:pt modelId="{C0730780-ABF2-4F54-B3C3-58B7635C91B2}" type="pres">
      <dgm:prSet presAssocID="{A406755D-4C3C-48FC-ADEA-1537D03AA894}" presName="Name37" presStyleLbl="parChTrans1D3" presStyleIdx="2" presStyleCnt="4"/>
      <dgm:spPr/>
    </dgm:pt>
    <dgm:pt modelId="{576BFFC3-30C3-491E-9DCB-52EE6EEA8C30}" type="pres">
      <dgm:prSet presAssocID="{F6F66775-5DF9-49C3-A5BE-C64FDF509021}" presName="hierRoot2" presStyleCnt="0">
        <dgm:presLayoutVars>
          <dgm:hierBranch val="init"/>
        </dgm:presLayoutVars>
      </dgm:prSet>
      <dgm:spPr/>
    </dgm:pt>
    <dgm:pt modelId="{73C9C39F-A249-46AF-954A-C0DA1F9F7BA9}" type="pres">
      <dgm:prSet presAssocID="{F6F66775-5DF9-49C3-A5BE-C64FDF509021}" presName="rootComposite" presStyleCnt="0"/>
      <dgm:spPr/>
    </dgm:pt>
    <dgm:pt modelId="{BC62795D-3DFC-43E1-A3F1-618B8D7DB7FF}" type="pres">
      <dgm:prSet presAssocID="{F6F66775-5DF9-49C3-A5BE-C64FDF509021}" presName="rootText" presStyleLbl="node3" presStyleIdx="2" presStyleCnt="4">
        <dgm:presLayoutVars>
          <dgm:chPref val="3"/>
        </dgm:presLayoutVars>
      </dgm:prSet>
      <dgm:spPr/>
    </dgm:pt>
    <dgm:pt modelId="{EC0FA30C-0812-4993-BA0A-F596F83FAA1E}" type="pres">
      <dgm:prSet presAssocID="{F6F66775-5DF9-49C3-A5BE-C64FDF509021}" presName="rootConnector" presStyleLbl="node3" presStyleIdx="2" presStyleCnt="4"/>
      <dgm:spPr/>
    </dgm:pt>
    <dgm:pt modelId="{36AD1D36-8ADC-42F0-BC63-CD61C9313AC0}" type="pres">
      <dgm:prSet presAssocID="{F6F66775-5DF9-49C3-A5BE-C64FDF509021}" presName="hierChild4" presStyleCnt="0"/>
      <dgm:spPr/>
    </dgm:pt>
    <dgm:pt modelId="{8ACE87AD-2D67-40DE-AACC-1CF69A1443DA}" type="pres">
      <dgm:prSet presAssocID="{F6F66775-5DF9-49C3-A5BE-C64FDF509021}" presName="hierChild5" presStyleCnt="0"/>
      <dgm:spPr/>
    </dgm:pt>
    <dgm:pt modelId="{1E48A884-F132-4EFF-A595-B9F3E6FF9EF0}" type="pres">
      <dgm:prSet presAssocID="{32706D0C-A6FF-4D59-8949-AA2E4D7E8BC9}" presName="Name37" presStyleLbl="parChTrans1D3" presStyleIdx="3" presStyleCnt="4"/>
      <dgm:spPr/>
    </dgm:pt>
    <dgm:pt modelId="{523EE404-1E0B-424E-9756-C39DC4D49F5B}" type="pres">
      <dgm:prSet presAssocID="{F75CD7A4-CA79-416E-A8B7-49EE47C99C57}" presName="hierRoot2" presStyleCnt="0">
        <dgm:presLayoutVars>
          <dgm:hierBranch val="init"/>
        </dgm:presLayoutVars>
      </dgm:prSet>
      <dgm:spPr/>
    </dgm:pt>
    <dgm:pt modelId="{C5444BCA-BB47-49E3-8B4F-E77626CBABB3}" type="pres">
      <dgm:prSet presAssocID="{F75CD7A4-CA79-416E-A8B7-49EE47C99C57}" presName="rootComposite" presStyleCnt="0"/>
      <dgm:spPr/>
    </dgm:pt>
    <dgm:pt modelId="{271DF0A3-C982-4F9F-970C-9D8788D542B6}" type="pres">
      <dgm:prSet presAssocID="{F75CD7A4-CA79-416E-A8B7-49EE47C99C57}" presName="rootText" presStyleLbl="node3" presStyleIdx="3" presStyleCnt="4">
        <dgm:presLayoutVars>
          <dgm:chPref val="3"/>
        </dgm:presLayoutVars>
      </dgm:prSet>
      <dgm:spPr/>
    </dgm:pt>
    <dgm:pt modelId="{234B44A8-5AE4-4E96-8984-23A76BF2A09C}" type="pres">
      <dgm:prSet presAssocID="{F75CD7A4-CA79-416E-A8B7-49EE47C99C57}" presName="rootConnector" presStyleLbl="node3" presStyleIdx="3" presStyleCnt="4"/>
      <dgm:spPr/>
    </dgm:pt>
    <dgm:pt modelId="{C2FA5FCD-1A5F-42AB-83AA-9212F010722A}" type="pres">
      <dgm:prSet presAssocID="{F75CD7A4-CA79-416E-A8B7-49EE47C99C57}" presName="hierChild4" presStyleCnt="0"/>
      <dgm:spPr/>
    </dgm:pt>
    <dgm:pt modelId="{80E58F55-1DBD-4588-919C-4947B0CB30DC}" type="pres">
      <dgm:prSet presAssocID="{F75CD7A4-CA79-416E-A8B7-49EE47C99C57}" presName="hierChild5" presStyleCnt="0"/>
      <dgm:spPr/>
    </dgm:pt>
    <dgm:pt modelId="{A3995D0B-9D85-4A17-B2AA-E2D6F7FB4F82}" type="pres">
      <dgm:prSet presAssocID="{12528F20-C293-44DA-B4E7-A3B4154BCDCC}" presName="hierChild5" presStyleCnt="0"/>
      <dgm:spPr/>
    </dgm:pt>
    <dgm:pt modelId="{875E761D-5A43-4F59-8BB4-C88A5C301E2D}" type="pres">
      <dgm:prSet presAssocID="{CD323C7F-6715-4C2C-B7AB-ECC78D22FF30}" presName="Name37" presStyleLbl="parChTrans1D2" presStyleIdx="2" presStyleCnt="4"/>
      <dgm:spPr/>
    </dgm:pt>
    <dgm:pt modelId="{C709EBB7-922F-4E5F-AB18-B8965976E425}" type="pres">
      <dgm:prSet presAssocID="{13F613C4-2A41-45EC-9584-76A887674BB4}" presName="hierRoot2" presStyleCnt="0">
        <dgm:presLayoutVars>
          <dgm:hierBranch val="init"/>
        </dgm:presLayoutVars>
      </dgm:prSet>
      <dgm:spPr/>
    </dgm:pt>
    <dgm:pt modelId="{BD6D2A94-310F-4A71-9B49-7AFC0FDF7535}" type="pres">
      <dgm:prSet presAssocID="{13F613C4-2A41-45EC-9584-76A887674BB4}" presName="rootComposite" presStyleCnt="0"/>
      <dgm:spPr/>
    </dgm:pt>
    <dgm:pt modelId="{8FEA2A1C-D85B-48A4-AFAA-85D16847ABDE}" type="pres">
      <dgm:prSet presAssocID="{13F613C4-2A41-45EC-9584-76A887674BB4}" presName="rootText" presStyleLbl="node2" presStyleIdx="2" presStyleCnt="3">
        <dgm:presLayoutVars>
          <dgm:chPref val="3"/>
        </dgm:presLayoutVars>
      </dgm:prSet>
      <dgm:spPr/>
    </dgm:pt>
    <dgm:pt modelId="{D46EB967-D604-44E1-8BA6-759FAC6C657F}" type="pres">
      <dgm:prSet presAssocID="{13F613C4-2A41-45EC-9584-76A887674BB4}" presName="rootConnector" presStyleLbl="node2" presStyleIdx="2" presStyleCnt="3"/>
      <dgm:spPr/>
    </dgm:pt>
    <dgm:pt modelId="{3478DE63-B55E-4D9A-8D1B-67264FDAF81E}" type="pres">
      <dgm:prSet presAssocID="{13F613C4-2A41-45EC-9584-76A887674BB4}" presName="hierChild4" presStyleCnt="0"/>
      <dgm:spPr/>
    </dgm:pt>
    <dgm:pt modelId="{147D44B0-05B1-490E-BDAE-D0D163195DF3}" type="pres">
      <dgm:prSet presAssocID="{13F613C4-2A41-45EC-9584-76A887674BB4}" presName="hierChild5" presStyleCnt="0"/>
      <dgm:spPr/>
    </dgm:pt>
    <dgm:pt modelId="{5C6D17B2-80D4-4AF9-84D9-D2F753D19E8E}" type="pres">
      <dgm:prSet presAssocID="{79E8EE1F-956E-47B9-92BD-84B220DCF75E}" presName="hierChild3" presStyleCnt="0"/>
      <dgm:spPr/>
    </dgm:pt>
    <dgm:pt modelId="{C7380E01-7F16-481E-900B-4DABC75DA936}" type="pres">
      <dgm:prSet presAssocID="{623DB317-6938-46E3-97ED-FD7AC195EA9A}" presName="Name111" presStyleLbl="parChTrans1D2" presStyleIdx="3" presStyleCnt="4"/>
      <dgm:spPr/>
    </dgm:pt>
    <dgm:pt modelId="{5A3F973E-C579-49C1-8AF8-D2E5FDEEFFB8}" type="pres">
      <dgm:prSet presAssocID="{76DE411D-DD2F-4F7C-BBD8-8F54CB7B57A5}" presName="hierRoot3" presStyleCnt="0">
        <dgm:presLayoutVars>
          <dgm:hierBranch val="init"/>
        </dgm:presLayoutVars>
      </dgm:prSet>
      <dgm:spPr/>
    </dgm:pt>
    <dgm:pt modelId="{4C193420-5596-44D2-BD64-87BD3268A0B7}" type="pres">
      <dgm:prSet presAssocID="{76DE411D-DD2F-4F7C-BBD8-8F54CB7B57A5}" presName="rootComposite3" presStyleCnt="0"/>
      <dgm:spPr/>
    </dgm:pt>
    <dgm:pt modelId="{CC6976F5-56B8-4F2B-9A65-1ECB61697296}" type="pres">
      <dgm:prSet presAssocID="{76DE411D-DD2F-4F7C-BBD8-8F54CB7B57A5}" presName="rootText3" presStyleLbl="asst1" presStyleIdx="0" presStyleCnt="1">
        <dgm:presLayoutVars>
          <dgm:chPref val="3"/>
        </dgm:presLayoutVars>
      </dgm:prSet>
      <dgm:spPr/>
    </dgm:pt>
    <dgm:pt modelId="{067D9FE8-5371-4A16-AB45-3E327BBB67F1}" type="pres">
      <dgm:prSet presAssocID="{76DE411D-DD2F-4F7C-BBD8-8F54CB7B57A5}" presName="rootConnector3" presStyleLbl="asst1" presStyleIdx="0" presStyleCnt="1"/>
      <dgm:spPr/>
    </dgm:pt>
    <dgm:pt modelId="{B85D8255-7F68-4871-AAC9-5E2D2F25A3B1}" type="pres">
      <dgm:prSet presAssocID="{76DE411D-DD2F-4F7C-BBD8-8F54CB7B57A5}" presName="hierChild6" presStyleCnt="0"/>
      <dgm:spPr/>
    </dgm:pt>
    <dgm:pt modelId="{53B0A38A-C842-427E-B643-06A20A8FEAE2}" type="pres">
      <dgm:prSet presAssocID="{76DE411D-DD2F-4F7C-BBD8-8F54CB7B57A5}" presName="hierChild7" presStyleCnt="0"/>
      <dgm:spPr/>
    </dgm:pt>
  </dgm:ptLst>
  <dgm:cxnLst>
    <dgm:cxn modelId="{0D0C970B-ABD2-4AE8-B733-B80B95E6468E}" type="presOf" srcId="{76DE411D-DD2F-4F7C-BBD8-8F54CB7B57A5}" destId="{CC6976F5-56B8-4F2B-9A65-1ECB61697296}" srcOrd="0" destOrd="0" presId="urn:microsoft.com/office/officeart/2005/8/layout/orgChart1"/>
    <dgm:cxn modelId="{8E1C0B22-EEA7-4F14-9B48-35DBF43690F4}" type="presOf" srcId="{BD0AB746-215A-42BA-A55C-30B7BAD3CB81}" destId="{2928E329-3761-4044-9783-1885691A0C5A}" srcOrd="0" destOrd="0" presId="urn:microsoft.com/office/officeart/2005/8/layout/orgChart1"/>
    <dgm:cxn modelId="{1A632C23-181A-42DD-B36C-80BC3E7C19A6}" type="presOf" srcId="{79E8EE1F-956E-47B9-92BD-84B220DCF75E}" destId="{E67A83A0-199A-4C60-80E9-267513021198}" srcOrd="0" destOrd="0" presId="urn:microsoft.com/office/officeart/2005/8/layout/orgChart1"/>
    <dgm:cxn modelId="{09E30F2A-C8CB-4537-A1EB-CF05D99C881B}" type="presOf" srcId="{76DE411D-DD2F-4F7C-BBD8-8F54CB7B57A5}" destId="{067D9FE8-5371-4A16-AB45-3E327BBB67F1}" srcOrd="1" destOrd="0" presId="urn:microsoft.com/office/officeart/2005/8/layout/orgChart1"/>
    <dgm:cxn modelId="{22A62E2E-A746-443A-8510-48BCF61B7884}" type="presOf" srcId="{F75CD7A4-CA79-416E-A8B7-49EE47C99C57}" destId="{234B44A8-5AE4-4E96-8984-23A76BF2A09C}" srcOrd="1" destOrd="0" presId="urn:microsoft.com/office/officeart/2005/8/layout/orgChart1"/>
    <dgm:cxn modelId="{44858E30-6781-4965-B2DE-7E61528D69F7}" srcId="{E9691800-52F5-4F94-B70A-335613180442}" destId="{7D950D43-0FC5-447B-9703-5BA367F0B6F5}" srcOrd="1" destOrd="0" parTransId="{A4E4AA86-AF0C-4F44-BFC3-F22E02D7294A}" sibTransId="{F7227307-FEDF-45BA-B98E-DE897BCC6BF2}"/>
    <dgm:cxn modelId="{F9842539-4223-418E-B580-9BD6B97D4652}" type="presOf" srcId="{F6F66775-5DF9-49C3-A5BE-C64FDF509021}" destId="{EC0FA30C-0812-4993-BA0A-F596F83FAA1E}" srcOrd="1" destOrd="0" presId="urn:microsoft.com/office/officeart/2005/8/layout/orgChart1"/>
    <dgm:cxn modelId="{A02D0D61-65EE-4CAE-99C6-66ED972186F4}" srcId="{79E8EE1F-956E-47B9-92BD-84B220DCF75E}" destId="{E9691800-52F5-4F94-B70A-335613180442}" srcOrd="1" destOrd="0" parTransId="{829DC505-C42A-4A18-A6AC-97AF589388AF}" sibTransId="{60F2514E-4445-47F1-86E8-23DBC6951BD9}"/>
    <dgm:cxn modelId="{315E0445-A863-4651-9DA6-E698A4A21C0D}" type="presOf" srcId="{829DC505-C42A-4A18-A6AC-97AF589388AF}" destId="{BCCFEAC5-2265-4C17-9620-3E50A0A9ABA3}" srcOrd="0" destOrd="0" presId="urn:microsoft.com/office/officeart/2005/8/layout/orgChart1"/>
    <dgm:cxn modelId="{BDB8ED45-448E-4CB9-80A6-566D96BE93FA}" type="presOf" srcId="{A4E4AA86-AF0C-4F44-BFC3-F22E02D7294A}" destId="{DC7C42A9-4D50-4B7D-9018-2120F6D5A491}" srcOrd="0" destOrd="0" presId="urn:microsoft.com/office/officeart/2005/8/layout/orgChart1"/>
    <dgm:cxn modelId="{8B546C48-1954-4D3D-8F7E-1A610B608FE1}" type="presOf" srcId="{12528F20-C293-44DA-B4E7-A3B4154BCDCC}" destId="{2F4F054F-66C2-4810-91F8-F9D62AACE6B5}" srcOrd="0" destOrd="0" presId="urn:microsoft.com/office/officeart/2005/8/layout/orgChart1"/>
    <dgm:cxn modelId="{1505BA68-83BD-4CDD-A3E7-9424C360D9D7}" type="presOf" srcId="{E9691800-52F5-4F94-B70A-335613180442}" destId="{1AC7BAD2-C66B-4F4E-9FC1-F27E4B5542DD}" srcOrd="1" destOrd="0" presId="urn:microsoft.com/office/officeart/2005/8/layout/orgChart1"/>
    <dgm:cxn modelId="{8B36C96C-6852-4590-8B50-2EBE2A7A2D6B}" type="presOf" srcId="{BD0AB746-215A-42BA-A55C-30B7BAD3CB81}" destId="{885F4277-9284-45B0-83F1-3BF3716928C2}" srcOrd="1" destOrd="0" presId="urn:microsoft.com/office/officeart/2005/8/layout/orgChart1"/>
    <dgm:cxn modelId="{1FE03B50-8062-44EB-B145-74B2362EDE71}" type="presOf" srcId="{7D950D43-0FC5-447B-9703-5BA367F0B6F5}" destId="{CEDF8E66-5419-4C0B-BC28-823F3FFF4DA9}" srcOrd="1" destOrd="0" presId="urn:microsoft.com/office/officeart/2005/8/layout/orgChart1"/>
    <dgm:cxn modelId="{3E981D75-2862-4B73-85D4-D3059BEDFAF3}" type="presOf" srcId="{A406755D-4C3C-48FC-ADEA-1537D03AA894}" destId="{C0730780-ABF2-4F54-B3C3-58B7635C91B2}" srcOrd="0" destOrd="0" presId="urn:microsoft.com/office/officeart/2005/8/layout/orgChart1"/>
    <dgm:cxn modelId="{D3C7C258-42F7-4DB9-9679-220DF744CB38}" srcId="{E9691800-52F5-4F94-B70A-335613180442}" destId="{BD0AB746-215A-42BA-A55C-30B7BAD3CB81}" srcOrd="0" destOrd="0" parTransId="{5BC06DDF-A448-4B54-BB4F-6448BD0E547B}" sibTransId="{ADCB49BB-2900-4393-81E0-3E966C3BE7AA}"/>
    <dgm:cxn modelId="{2F57FA82-58A1-4786-AC40-55824FB45E5F}" srcId="{4A5361A0-C424-4BFE-8138-F27CAE894766}" destId="{79E8EE1F-956E-47B9-92BD-84B220DCF75E}" srcOrd="0" destOrd="0" parTransId="{E4D7B059-6BCD-4A98-9504-A16416A5C287}" sibTransId="{C25E4721-1DFB-4567-9AB1-2ACD744D6E43}"/>
    <dgm:cxn modelId="{393DAA97-94DC-4D46-8290-F561E667FAFB}" type="presOf" srcId="{13F613C4-2A41-45EC-9584-76A887674BB4}" destId="{8FEA2A1C-D85B-48A4-AFAA-85D16847ABDE}" srcOrd="0" destOrd="0" presId="urn:microsoft.com/office/officeart/2005/8/layout/orgChart1"/>
    <dgm:cxn modelId="{677B7EA1-EAC5-4F74-B060-A9EB1444C836}" type="presOf" srcId="{A9CC1F1C-4114-4098-82AA-0C262101EB43}" destId="{9C25F726-AA2B-413F-929E-11E431ED5F7F}" srcOrd="0" destOrd="0" presId="urn:microsoft.com/office/officeart/2005/8/layout/orgChart1"/>
    <dgm:cxn modelId="{200FCDA1-976A-4B8B-8ED4-C5C9A7E409DD}" type="presOf" srcId="{CD323C7F-6715-4C2C-B7AB-ECC78D22FF30}" destId="{875E761D-5A43-4F59-8BB4-C88A5C301E2D}" srcOrd="0" destOrd="0" presId="urn:microsoft.com/office/officeart/2005/8/layout/orgChart1"/>
    <dgm:cxn modelId="{737175A9-E42C-4E5E-8676-E3C57C62D9C0}" type="presOf" srcId="{E9691800-52F5-4F94-B70A-335613180442}" destId="{79516CC4-3817-463A-97E3-02A9565ABE67}" srcOrd="0" destOrd="0" presId="urn:microsoft.com/office/officeart/2005/8/layout/orgChart1"/>
    <dgm:cxn modelId="{6FF65EB0-DC74-4130-9751-92D3983DCABD}" srcId="{12528F20-C293-44DA-B4E7-A3B4154BCDCC}" destId="{F6F66775-5DF9-49C3-A5BE-C64FDF509021}" srcOrd="0" destOrd="0" parTransId="{A406755D-4C3C-48FC-ADEA-1537D03AA894}" sibTransId="{6C554057-0481-4049-A303-1E9A43B4FA11}"/>
    <dgm:cxn modelId="{3C3F33B3-6A2A-463C-A1E5-A044C0E76936}" type="presOf" srcId="{F75CD7A4-CA79-416E-A8B7-49EE47C99C57}" destId="{271DF0A3-C982-4F9F-970C-9D8788D542B6}" srcOrd="0" destOrd="0" presId="urn:microsoft.com/office/officeart/2005/8/layout/orgChart1"/>
    <dgm:cxn modelId="{4B74FDB4-83BE-41A6-BA3C-09A19BC5E160}" srcId="{12528F20-C293-44DA-B4E7-A3B4154BCDCC}" destId="{F75CD7A4-CA79-416E-A8B7-49EE47C99C57}" srcOrd="1" destOrd="0" parTransId="{32706D0C-A6FF-4D59-8949-AA2E4D7E8BC9}" sibTransId="{655B5D39-8AF4-4B6D-962C-8B9D9526F7BA}"/>
    <dgm:cxn modelId="{EE5A8FB8-16A0-4E73-99B2-0BE8F0C5E8B1}" type="presOf" srcId="{5BC06DDF-A448-4B54-BB4F-6448BD0E547B}" destId="{BBACF9B1-0069-4D60-9A66-777C083DED8A}" srcOrd="0" destOrd="0" presId="urn:microsoft.com/office/officeart/2005/8/layout/orgChart1"/>
    <dgm:cxn modelId="{67E797C7-100B-45AA-BC5E-D2499783C89F}" srcId="{79E8EE1F-956E-47B9-92BD-84B220DCF75E}" destId="{13F613C4-2A41-45EC-9584-76A887674BB4}" srcOrd="3" destOrd="0" parTransId="{CD323C7F-6715-4C2C-B7AB-ECC78D22FF30}" sibTransId="{6F0F5161-AAAF-4967-B3AC-B8BDF01721CC}"/>
    <dgm:cxn modelId="{2271C0C9-4EBA-4713-811C-1E8456E837C9}" srcId="{79E8EE1F-956E-47B9-92BD-84B220DCF75E}" destId="{76DE411D-DD2F-4F7C-BBD8-8F54CB7B57A5}" srcOrd="0" destOrd="0" parTransId="{623DB317-6938-46E3-97ED-FD7AC195EA9A}" sibTransId="{A14DA14D-07B7-45E4-8286-2CFA98404FB5}"/>
    <dgm:cxn modelId="{0F2F4BCF-6490-428B-BA16-442FDA33F42C}" type="presOf" srcId="{F6F66775-5DF9-49C3-A5BE-C64FDF509021}" destId="{BC62795D-3DFC-43E1-A3F1-618B8D7DB7FF}" srcOrd="0" destOrd="0" presId="urn:microsoft.com/office/officeart/2005/8/layout/orgChart1"/>
    <dgm:cxn modelId="{1C1E71D5-F1D7-487E-9A4F-F7133C90A189}" type="presOf" srcId="{79E8EE1F-956E-47B9-92BD-84B220DCF75E}" destId="{259AA1E5-C99A-40D1-872B-A21C737F50C7}" srcOrd="1" destOrd="0" presId="urn:microsoft.com/office/officeart/2005/8/layout/orgChart1"/>
    <dgm:cxn modelId="{B7D19DD8-3BE6-47A1-80F0-C244B38ECC58}" type="presOf" srcId="{4A5361A0-C424-4BFE-8138-F27CAE894766}" destId="{3E688AA0-0932-4806-8629-8F8613083657}" srcOrd="0" destOrd="0" presId="urn:microsoft.com/office/officeart/2005/8/layout/orgChart1"/>
    <dgm:cxn modelId="{3962C3D9-5E45-44D9-AD26-B012BD2A4345}" type="presOf" srcId="{623DB317-6938-46E3-97ED-FD7AC195EA9A}" destId="{C7380E01-7F16-481E-900B-4DABC75DA936}" srcOrd="0" destOrd="0" presId="urn:microsoft.com/office/officeart/2005/8/layout/orgChart1"/>
    <dgm:cxn modelId="{CFB8D5DE-9EA3-41F0-A4F9-6A6BCC59247F}" srcId="{79E8EE1F-956E-47B9-92BD-84B220DCF75E}" destId="{12528F20-C293-44DA-B4E7-A3B4154BCDCC}" srcOrd="2" destOrd="0" parTransId="{A9CC1F1C-4114-4098-82AA-0C262101EB43}" sibTransId="{61A9E0AB-5C1C-4FEF-A978-EBD4DE41F624}"/>
    <dgm:cxn modelId="{9C0AB1EA-A8F6-4B35-83F6-D7B0BB2402BC}" type="presOf" srcId="{12528F20-C293-44DA-B4E7-A3B4154BCDCC}" destId="{72922308-B02B-42DE-A6EB-0032F2E35ABA}" srcOrd="1" destOrd="0" presId="urn:microsoft.com/office/officeart/2005/8/layout/orgChart1"/>
    <dgm:cxn modelId="{3D225EED-7F42-460F-BE0F-B205C9ADB59D}" type="presOf" srcId="{7D950D43-0FC5-447B-9703-5BA367F0B6F5}" destId="{7E53C257-D707-4C7D-8025-5E396E3B395D}" srcOrd="0" destOrd="0" presId="urn:microsoft.com/office/officeart/2005/8/layout/orgChart1"/>
    <dgm:cxn modelId="{10803EEF-CC1C-42A6-BCD1-334FE3162B42}" type="presOf" srcId="{32706D0C-A6FF-4D59-8949-AA2E4D7E8BC9}" destId="{1E48A884-F132-4EFF-A595-B9F3E6FF9EF0}" srcOrd="0" destOrd="0" presId="urn:microsoft.com/office/officeart/2005/8/layout/orgChart1"/>
    <dgm:cxn modelId="{621758F1-E5E8-4B9F-A6AF-990D3A21643E}" type="presOf" srcId="{13F613C4-2A41-45EC-9584-76A887674BB4}" destId="{D46EB967-D604-44E1-8BA6-759FAC6C657F}" srcOrd="1" destOrd="0" presId="urn:microsoft.com/office/officeart/2005/8/layout/orgChart1"/>
    <dgm:cxn modelId="{0C5DAC47-15EA-4BDC-BDD6-7379A9BB1F82}" type="presParOf" srcId="{3E688AA0-0932-4806-8629-8F8613083657}" destId="{7325E4D8-4DA2-4B1C-8804-4844A9763AEA}" srcOrd="0" destOrd="0" presId="urn:microsoft.com/office/officeart/2005/8/layout/orgChart1"/>
    <dgm:cxn modelId="{030BF8C0-BE2C-4307-A03E-C6A2118B497E}" type="presParOf" srcId="{7325E4D8-4DA2-4B1C-8804-4844A9763AEA}" destId="{981C9016-DED1-4B5E-916A-CCC4E5BA2B6C}" srcOrd="0" destOrd="0" presId="urn:microsoft.com/office/officeart/2005/8/layout/orgChart1"/>
    <dgm:cxn modelId="{64CA1AE5-E6EA-4066-88DC-469768090F5E}" type="presParOf" srcId="{981C9016-DED1-4B5E-916A-CCC4E5BA2B6C}" destId="{E67A83A0-199A-4C60-80E9-267513021198}" srcOrd="0" destOrd="0" presId="urn:microsoft.com/office/officeart/2005/8/layout/orgChart1"/>
    <dgm:cxn modelId="{FA1F5AFB-A0CA-445A-8E60-3A7E13AF467A}" type="presParOf" srcId="{981C9016-DED1-4B5E-916A-CCC4E5BA2B6C}" destId="{259AA1E5-C99A-40D1-872B-A21C737F50C7}" srcOrd="1" destOrd="0" presId="urn:microsoft.com/office/officeart/2005/8/layout/orgChart1"/>
    <dgm:cxn modelId="{E036619A-2454-4A4E-9193-91FBD6CC1513}" type="presParOf" srcId="{7325E4D8-4DA2-4B1C-8804-4844A9763AEA}" destId="{71DDFB7C-3706-400B-A903-3FC82C505A9B}" srcOrd="1" destOrd="0" presId="urn:microsoft.com/office/officeart/2005/8/layout/orgChart1"/>
    <dgm:cxn modelId="{CCA267B9-0193-46E4-A902-3624E9A5C1B6}" type="presParOf" srcId="{71DDFB7C-3706-400B-A903-3FC82C505A9B}" destId="{BCCFEAC5-2265-4C17-9620-3E50A0A9ABA3}" srcOrd="0" destOrd="0" presId="urn:microsoft.com/office/officeart/2005/8/layout/orgChart1"/>
    <dgm:cxn modelId="{3CDE3E86-7EA6-4D5E-8D46-9B82B0A61F21}" type="presParOf" srcId="{71DDFB7C-3706-400B-A903-3FC82C505A9B}" destId="{E474C23B-9F25-4B39-8A3F-86268AE16013}" srcOrd="1" destOrd="0" presId="urn:microsoft.com/office/officeart/2005/8/layout/orgChart1"/>
    <dgm:cxn modelId="{667A4E1B-76E9-4CCA-A952-C2C6585301DE}" type="presParOf" srcId="{E474C23B-9F25-4B39-8A3F-86268AE16013}" destId="{478A09F5-8959-4BAB-8190-F8A3528674EC}" srcOrd="0" destOrd="0" presId="urn:microsoft.com/office/officeart/2005/8/layout/orgChart1"/>
    <dgm:cxn modelId="{09C7D302-FB49-4FD3-A425-843095391F14}" type="presParOf" srcId="{478A09F5-8959-4BAB-8190-F8A3528674EC}" destId="{79516CC4-3817-463A-97E3-02A9565ABE67}" srcOrd="0" destOrd="0" presId="urn:microsoft.com/office/officeart/2005/8/layout/orgChart1"/>
    <dgm:cxn modelId="{43C842C8-4318-4E7E-9B30-3BE0ACE53508}" type="presParOf" srcId="{478A09F5-8959-4BAB-8190-F8A3528674EC}" destId="{1AC7BAD2-C66B-4F4E-9FC1-F27E4B5542DD}" srcOrd="1" destOrd="0" presId="urn:microsoft.com/office/officeart/2005/8/layout/orgChart1"/>
    <dgm:cxn modelId="{757654F4-AF27-4205-A1AC-ACDBB3E10428}" type="presParOf" srcId="{E474C23B-9F25-4B39-8A3F-86268AE16013}" destId="{DD28A67B-FDEF-40DF-ABA2-597E8D913BC7}" srcOrd="1" destOrd="0" presId="urn:microsoft.com/office/officeart/2005/8/layout/orgChart1"/>
    <dgm:cxn modelId="{95801548-B3EA-4388-9689-254FF8C1C5D5}" type="presParOf" srcId="{DD28A67B-FDEF-40DF-ABA2-597E8D913BC7}" destId="{BBACF9B1-0069-4D60-9A66-777C083DED8A}" srcOrd="0" destOrd="0" presId="urn:microsoft.com/office/officeart/2005/8/layout/orgChart1"/>
    <dgm:cxn modelId="{40682288-095E-45BD-872E-B17CC269C027}" type="presParOf" srcId="{DD28A67B-FDEF-40DF-ABA2-597E8D913BC7}" destId="{D62A95C2-AD59-467F-ABCE-04B430F5DDE5}" srcOrd="1" destOrd="0" presId="urn:microsoft.com/office/officeart/2005/8/layout/orgChart1"/>
    <dgm:cxn modelId="{4A045F3F-4928-4208-9BE9-91FE2B68A2A9}" type="presParOf" srcId="{D62A95C2-AD59-467F-ABCE-04B430F5DDE5}" destId="{C4C139E0-5FC2-4317-BFD8-4D6DD7995CF0}" srcOrd="0" destOrd="0" presId="urn:microsoft.com/office/officeart/2005/8/layout/orgChart1"/>
    <dgm:cxn modelId="{8E33A851-C46D-4EC7-8A02-5D52326DA5F1}" type="presParOf" srcId="{C4C139E0-5FC2-4317-BFD8-4D6DD7995CF0}" destId="{2928E329-3761-4044-9783-1885691A0C5A}" srcOrd="0" destOrd="0" presId="urn:microsoft.com/office/officeart/2005/8/layout/orgChart1"/>
    <dgm:cxn modelId="{A0C54912-94F0-4ACC-ACC8-E7172C55D049}" type="presParOf" srcId="{C4C139E0-5FC2-4317-BFD8-4D6DD7995CF0}" destId="{885F4277-9284-45B0-83F1-3BF3716928C2}" srcOrd="1" destOrd="0" presId="urn:microsoft.com/office/officeart/2005/8/layout/orgChart1"/>
    <dgm:cxn modelId="{32902D95-F32D-4261-A471-BE055BB0A76B}" type="presParOf" srcId="{D62A95C2-AD59-467F-ABCE-04B430F5DDE5}" destId="{A307FDFD-5F12-46BE-90F1-5660CAA36A9A}" srcOrd="1" destOrd="0" presId="urn:microsoft.com/office/officeart/2005/8/layout/orgChart1"/>
    <dgm:cxn modelId="{C4928307-D86B-40A9-98B5-9B77373E53BA}" type="presParOf" srcId="{D62A95C2-AD59-467F-ABCE-04B430F5DDE5}" destId="{D019CCF3-2018-4728-8EB6-A24831E8BCE5}" srcOrd="2" destOrd="0" presId="urn:microsoft.com/office/officeart/2005/8/layout/orgChart1"/>
    <dgm:cxn modelId="{4FA6B307-F093-49CB-8E1E-5FF2264C2758}" type="presParOf" srcId="{DD28A67B-FDEF-40DF-ABA2-597E8D913BC7}" destId="{DC7C42A9-4D50-4B7D-9018-2120F6D5A491}" srcOrd="2" destOrd="0" presId="urn:microsoft.com/office/officeart/2005/8/layout/orgChart1"/>
    <dgm:cxn modelId="{939CB30A-B35B-4A97-8FDD-C64F35D7F8CA}" type="presParOf" srcId="{DD28A67B-FDEF-40DF-ABA2-597E8D913BC7}" destId="{CA5539D4-4519-49F0-98A0-179891CC86EF}" srcOrd="3" destOrd="0" presId="urn:microsoft.com/office/officeart/2005/8/layout/orgChart1"/>
    <dgm:cxn modelId="{8A782303-A38E-4CB2-8631-9E49F0315BC8}" type="presParOf" srcId="{CA5539D4-4519-49F0-98A0-179891CC86EF}" destId="{190050FE-5193-4E49-B502-155C204BC487}" srcOrd="0" destOrd="0" presId="urn:microsoft.com/office/officeart/2005/8/layout/orgChart1"/>
    <dgm:cxn modelId="{FE3F075E-1F72-4FC0-A980-134C4CCFB0D9}" type="presParOf" srcId="{190050FE-5193-4E49-B502-155C204BC487}" destId="{7E53C257-D707-4C7D-8025-5E396E3B395D}" srcOrd="0" destOrd="0" presId="urn:microsoft.com/office/officeart/2005/8/layout/orgChart1"/>
    <dgm:cxn modelId="{A53E40BE-5828-4FBB-9F1A-F6E113786075}" type="presParOf" srcId="{190050FE-5193-4E49-B502-155C204BC487}" destId="{CEDF8E66-5419-4C0B-BC28-823F3FFF4DA9}" srcOrd="1" destOrd="0" presId="urn:microsoft.com/office/officeart/2005/8/layout/orgChart1"/>
    <dgm:cxn modelId="{B1D4F0C5-0F2D-4FC6-BA54-518AD7210DA4}" type="presParOf" srcId="{CA5539D4-4519-49F0-98A0-179891CC86EF}" destId="{631B4D74-F533-4D7A-828A-679CD83226DA}" srcOrd="1" destOrd="0" presId="urn:microsoft.com/office/officeart/2005/8/layout/orgChart1"/>
    <dgm:cxn modelId="{3F4D9A42-77C1-4AD3-B1DC-96E9A7A9BA52}" type="presParOf" srcId="{CA5539D4-4519-49F0-98A0-179891CC86EF}" destId="{25AEF263-0B1C-4A91-B139-A637B50E564E}" srcOrd="2" destOrd="0" presId="urn:microsoft.com/office/officeart/2005/8/layout/orgChart1"/>
    <dgm:cxn modelId="{EEA94205-C807-4BB7-B3E0-3C1E4D994E68}" type="presParOf" srcId="{E474C23B-9F25-4B39-8A3F-86268AE16013}" destId="{18301BE2-6BCC-4517-9B95-B1E16D144DD6}" srcOrd="2" destOrd="0" presId="urn:microsoft.com/office/officeart/2005/8/layout/orgChart1"/>
    <dgm:cxn modelId="{732D955E-DF45-414D-A20D-037F3EE6F1AA}" type="presParOf" srcId="{71DDFB7C-3706-400B-A903-3FC82C505A9B}" destId="{9C25F726-AA2B-413F-929E-11E431ED5F7F}" srcOrd="2" destOrd="0" presId="urn:microsoft.com/office/officeart/2005/8/layout/orgChart1"/>
    <dgm:cxn modelId="{99D341D0-3DEC-4111-9C11-15A2217D0A9F}" type="presParOf" srcId="{71DDFB7C-3706-400B-A903-3FC82C505A9B}" destId="{0D3D54BE-2170-4C26-AD61-CF0250EC5BD8}" srcOrd="3" destOrd="0" presId="urn:microsoft.com/office/officeart/2005/8/layout/orgChart1"/>
    <dgm:cxn modelId="{1B3C3A51-E93C-45A8-9A46-E863A74D7F29}" type="presParOf" srcId="{0D3D54BE-2170-4C26-AD61-CF0250EC5BD8}" destId="{ED403BAA-B3DD-4666-A838-D9AC4D24B1EF}" srcOrd="0" destOrd="0" presId="urn:microsoft.com/office/officeart/2005/8/layout/orgChart1"/>
    <dgm:cxn modelId="{6DA51DA9-843E-4075-AABC-924C40445426}" type="presParOf" srcId="{ED403BAA-B3DD-4666-A838-D9AC4D24B1EF}" destId="{2F4F054F-66C2-4810-91F8-F9D62AACE6B5}" srcOrd="0" destOrd="0" presId="urn:microsoft.com/office/officeart/2005/8/layout/orgChart1"/>
    <dgm:cxn modelId="{11C8E871-3016-4303-B6C1-F480118FEE6D}" type="presParOf" srcId="{ED403BAA-B3DD-4666-A838-D9AC4D24B1EF}" destId="{72922308-B02B-42DE-A6EB-0032F2E35ABA}" srcOrd="1" destOrd="0" presId="urn:microsoft.com/office/officeart/2005/8/layout/orgChart1"/>
    <dgm:cxn modelId="{86544CE2-4269-4E0B-822D-14ED34A82416}" type="presParOf" srcId="{0D3D54BE-2170-4C26-AD61-CF0250EC5BD8}" destId="{C4C1EAA8-4972-42F8-8C2D-61020F482FD3}" srcOrd="1" destOrd="0" presId="urn:microsoft.com/office/officeart/2005/8/layout/orgChart1"/>
    <dgm:cxn modelId="{1B903B59-5A1F-48D7-91A0-A135ABDB4987}" type="presParOf" srcId="{C4C1EAA8-4972-42F8-8C2D-61020F482FD3}" destId="{C0730780-ABF2-4F54-B3C3-58B7635C91B2}" srcOrd="0" destOrd="0" presId="urn:microsoft.com/office/officeart/2005/8/layout/orgChart1"/>
    <dgm:cxn modelId="{D30880DF-6343-4EA8-A8F6-42E0EC70DB83}" type="presParOf" srcId="{C4C1EAA8-4972-42F8-8C2D-61020F482FD3}" destId="{576BFFC3-30C3-491E-9DCB-52EE6EEA8C30}" srcOrd="1" destOrd="0" presId="urn:microsoft.com/office/officeart/2005/8/layout/orgChart1"/>
    <dgm:cxn modelId="{6C000336-A759-404C-987F-5FB62495E5A5}" type="presParOf" srcId="{576BFFC3-30C3-491E-9DCB-52EE6EEA8C30}" destId="{73C9C39F-A249-46AF-954A-C0DA1F9F7BA9}" srcOrd="0" destOrd="0" presId="urn:microsoft.com/office/officeart/2005/8/layout/orgChart1"/>
    <dgm:cxn modelId="{43879933-43C4-4A6B-B8B1-5F76424859A4}" type="presParOf" srcId="{73C9C39F-A249-46AF-954A-C0DA1F9F7BA9}" destId="{BC62795D-3DFC-43E1-A3F1-618B8D7DB7FF}" srcOrd="0" destOrd="0" presId="urn:microsoft.com/office/officeart/2005/8/layout/orgChart1"/>
    <dgm:cxn modelId="{1C2D54EE-FF26-4FB6-B2B2-9DFEC6001E2E}" type="presParOf" srcId="{73C9C39F-A249-46AF-954A-C0DA1F9F7BA9}" destId="{EC0FA30C-0812-4993-BA0A-F596F83FAA1E}" srcOrd="1" destOrd="0" presId="urn:microsoft.com/office/officeart/2005/8/layout/orgChart1"/>
    <dgm:cxn modelId="{C8301844-43A3-43BE-8CB6-BE9388B8FD05}" type="presParOf" srcId="{576BFFC3-30C3-491E-9DCB-52EE6EEA8C30}" destId="{36AD1D36-8ADC-42F0-BC63-CD61C9313AC0}" srcOrd="1" destOrd="0" presId="urn:microsoft.com/office/officeart/2005/8/layout/orgChart1"/>
    <dgm:cxn modelId="{92A22D72-5224-4A11-8B25-1CFA03E96F9D}" type="presParOf" srcId="{576BFFC3-30C3-491E-9DCB-52EE6EEA8C30}" destId="{8ACE87AD-2D67-40DE-AACC-1CF69A1443DA}" srcOrd="2" destOrd="0" presId="urn:microsoft.com/office/officeart/2005/8/layout/orgChart1"/>
    <dgm:cxn modelId="{7DC56CB8-F258-4CAD-A68C-29180802BBCB}" type="presParOf" srcId="{C4C1EAA8-4972-42F8-8C2D-61020F482FD3}" destId="{1E48A884-F132-4EFF-A595-B9F3E6FF9EF0}" srcOrd="2" destOrd="0" presId="urn:microsoft.com/office/officeart/2005/8/layout/orgChart1"/>
    <dgm:cxn modelId="{ABCFF4ED-C657-4B70-A2D1-2E842CF3D063}" type="presParOf" srcId="{C4C1EAA8-4972-42F8-8C2D-61020F482FD3}" destId="{523EE404-1E0B-424E-9756-C39DC4D49F5B}" srcOrd="3" destOrd="0" presId="urn:microsoft.com/office/officeart/2005/8/layout/orgChart1"/>
    <dgm:cxn modelId="{EF2561CB-8254-4BC0-801C-41571F69F361}" type="presParOf" srcId="{523EE404-1E0B-424E-9756-C39DC4D49F5B}" destId="{C5444BCA-BB47-49E3-8B4F-E77626CBABB3}" srcOrd="0" destOrd="0" presId="urn:microsoft.com/office/officeart/2005/8/layout/orgChart1"/>
    <dgm:cxn modelId="{5C3EA24B-9E85-402C-A894-BE42155D5F28}" type="presParOf" srcId="{C5444BCA-BB47-49E3-8B4F-E77626CBABB3}" destId="{271DF0A3-C982-4F9F-970C-9D8788D542B6}" srcOrd="0" destOrd="0" presId="urn:microsoft.com/office/officeart/2005/8/layout/orgChart1"/>
    <dgm:cxn modelId="{47D013E8-34F7-489B-B7FC-0C2D0CB430EC}" type="presParOf" srcId="{C5444BCA-BB47-49E3-8B4F-E77626CBABB3}" destId="{234B44A8-5AE4-4E96-8984-23A76BF2A09C}" srcOrd="1" destOrd="0" presId="urn:microsoft.com/office/officeart/2005/8/layout/orgChart1"/>
    <dgm:cxn modelId="{6EF0C277-5FD7-4B1B-B2C5-E60C21B7518B}" type="presParOf" srcId="{523EE404-1E0B-424E-9756-C39DC4D49F5B}" destId="{C2FA5FCD-1A5F-42AB-83AA-9212F010722A}" srcOrd="1" destOrd="0" presId="urn:microsoft.com/office/officeart/2005/8/layout/orgChart1"/>
    <dgm:cxn modelId="{8574B18D-7331-4973-956D-A83B69ACA6EB}" type="presParOf" srcId="{523EE404-1E0B-424E-9756-C39DC4D49F5B}" destId="{80E58F55-1DBD-4588-919C-4947B0CB30DC}" srcOrd="2" destOrd="0" presId="urn:microsoft.com/office/officeart/2005/8/layout/orgChart1"/>
    <dgm:cxn modelId="{DBCD4B6A-C1F3-44F2-A9EC-6D392921C5B4}" type="presParOf" srcId="{0D3D54BE-2170-4C26-AD61-CF0250EC5BD8}" destId="{A3995D0B-9D85-4A17-B2AA-E2D6F7FB4F82}" srcOrd="2" destOrd="0" presId="urn:microsoft.com/office/officeart/2005/8/layout/orgChart1"/>
    <dgm:cxn modelId="{AE08E450-E3D0-40D2-A744-9C8049A77B6E}" type="presParOf" srcId="{71DDFB7C-3706-400B-A903-3FC82C505A9B}" destId="{875E761D-5A43-4F59-8BB4-C88A5C301E2D}" srcOrd="4" destOrd="0" presId="urn:microsoft.com/office/officeart/2005/8/layout/orgChart1"/>
    <dgm:cxn modelId="{C04155E3-8642-4A79-A700-17111EA7FFE9}" type="presParOf" srcId="{71DDFB7C-3706-400B-A903-3FC82C505A9B}" destId="{C709EBB7-922F-4E5F-AB18-B8965976E425}" srcOrd="5" destOrd="0" presId="urn:microsoft.com/office/officeart/2005/8/layout/orgChart1"/>
    <dgm:cxn modelId="{81E4297F-3165-436E-B028-D15E231F1AE0}" type="presParOf" srcId="{C709EBB7-922F-4E5F-AB18-B8965976E425}" destId="{BD6D2A94-310F-4A71-9B49-7AFC0FDF7535}" srcOrd="0" destOrd="0" presId="urn:microsoft.com/office/officeart/2005/8/layout/orgChart1"/>
    <dgm:cxn modelId="{41BD8562-1D11-4206-BFB7-6B50B3E29C5E}" type="presParOf" srcId="{BD6D2A94-310F-4A71-9B49-7AFC0FDF7535}" destId="{8FEA2A1C-D85B-48A4-AFAA-85D16847ABDE}" srcOrd="0" destOrd="0" presId="urn:microsoft.com/office/officeart/2005/8/layout/orgChart1"/>
    <dgm:cxn modelId="{729D78FA-7043-4376-832F-877AF1A3D495}" type="presParOf" srcId="{BD6D2A94-310F-4A71-9B49-7AFC0FDF7535}" destId="{D46EB967-D604-44E1-8BA6-759FAC6C657F}" srcOrd="1" destOrd="0" presId="urn:microsoft.com/office/officeart/2005/8/layout/orgChart1"/>
    <dgm:cxn modelId="{377C3C80-4D19-4E7C-99F6-A90F86C7A9B4}" type="presParOf" srcId="{C709EBB7-922F-4E5F-AB18-B8965976E425}" destId="{3478DE63-B55E-4D9A-8D1B-67264FDAF81E}" srcOrd="1" destOrd="0" presId="urn:microsoft.com/office/officeart/2005/8/layout/orgChart1"/>
    <dgm:cxn modelId="{48B5959F-FD76-4EF0-9488-0BA26CF1CAED}" type="presParOf" srcId="{C709EBB7-922F-4E5F-AB18-B8965976E425}" destId="{147D44B0-05B1-490E-BDAE-D0D163195DF3}" srcOrd="2" destOrd="0" presId="urn:microsoft.com/office/officeart/2005/8/layout/orgChart1"/>
    <dgm:cxn modelId="{2F39D56A-DA5F-4563-9970-574797667AC9}" type="presParOf" srcId="{7325E4D8-4DA2-4B1C-8804-4844A9763AEA}" destId="{5C6D17B2-80D4-4AF9-84D9-D2F753D19E8E}" srcOrd="2" destOrd="0" presId="urn:microsoft.com/office/officeart/2005/8/layout/orgChart1"/>
    <dgm:cxn modelId="{7011CA35-7431-4D78-9219-80AEBFCF9067}" type="presParOf" srcId="{5C6D17B2-80D4-4AF9-84D9-D2F753D19E8E}" destId="{C7380E01-7F16-481E-900B-4DABC75DA936}" srcOrd="0" destOrd="0" presId="urn:microsoft.com/office/officeart/2005/8/layout/orgChart1"/>
    <dgm:cxn modelId="{03F86511-29D7-4952-8C0D-34FB73EE0BC4}" type="presParOf" srcId="{5C6D17B2-80D4-4AF9-84D9-D2F753D19E8E}" destId="{5A3F973E-C579-49C1-8AF8-D2E5FDEEFFB8}" srcOrd="1" destOrd="0" presId="urn:microsoft.com/office/officeart/2005/8/layout/orgChart1"/>
    <dgm:cxn modelId="{576B2166-F4C5-41CA-9C8E-A6A1126349C1}" type="presParOf" srcId="{5A3F973E-C579-49C1-8AF8-D2E5FDEEFFB8}" destId="{4C193420-5596-44D2-BD64-87BD3268A0B7}" srcOrd="0" destOrd="0" presId="urn:microsoft.com/office/officeart/2005/8/layout/orgChart1"/>
    <dgm:cxn modelId="{4E2E7883-EA76-4644-B643-2DDFC3F5E2D7}" type="presParOf" srcId="{4C193420-5596-44D2-BD64-87BD3268A0B7}" destId="{CC6976F5-56B8-4F2B-9A65-1ECB61697296}" srcOrd="0" destOrd="0" presId="urn:microsoft.com/office/officeart/2005/8/layout/orgChart1"/>
    <dgm:cxn modelId="{8847332A-8A2A-4C05-A648-CC95CCD78F42}" type="presParOf" srcId="{4C193420-5596-44D2-BD64-87BD3268A0B7}" destId="{067D9FE8-5371-4A16-AB45-3E327BBB67F1}" srcOrd="1" destOrd="0" presId="urn:microsoft.com/office/officeart/2005/8/layout/orgChart1"/>
    <dgm:cxn modelId="{9A0CC18A-EC0C-4F27-BBC7-E01000E64639}" type="presParOf" srcId="{5A3F973E-C579-49C1-8AF8-D2E5FDEEFFB8}" destId="{B85D8255-7F68-4871-AAC9-5E2D2F25A3B1}" srcOrd="1" destOrd="0" presId="urn:microsoft.com/office/officeart/2005/8/layout/orgChart1"/>
    <dgm:cxn modelId="{7987317E-90F7-4B5B-8C65-F39654AA7273}" type="presParOf" srcId="{5A3F973E-C579-49C1-8AF8-D2E5FDEEFFB8}" destId="{53B0A38A-C842-427E-B643-06A20A8FEA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020E2-07BC-4493-A479-16E53BC94ACC}">
      <dsp:nvSpPr>
        <dsp:cNvPr id="0" name=""/>
        <dsp:cNvSpPr/>
      </dsp:nvSpPr>
      <dsp:spPr>
        <a:xfrm rot="5400000">
          <a:off x="5882077" y="-2464122"/>
          <a:ext cx="774688" cy="5900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23018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 Present myself and the </a:t>
          </a:r>
          <a:r>
            <a:rPr lang="en-US" sz="1300" kern="1200" noProof="0" dirty="0" err="1"/>
            <a:t>organisation</a:t>
          </a:r>
          <a:r>
            <a:rPr lang="en-US" sz="1300" kern="1200" noProof="0" dirty="0"/>
            <a:t> I worked for. </a:t>
          </a:r>
        </a:p>
        <a:p>
          <a:pPr marL="23018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 Is Health important ?</a:t>
          </a:r>
        </a:p>
      </dsp:txBody>
      <dsp:txXfrm rot="-5400000">
        <a:off x="3319106" y="136666"/>
        <a:ext cx="5862815" cy="699054"/>
      </dsp:txXfrm>
    </dsp:sp>
    <dsp:sp modelId="{605E5C6B-A578-47ED-BF54-C8153A3CC057}">
      <dsp:nvSpPr>
        <dsp:cNvPr id="0" name=""/>
        <dsp:cNvSpPr/>
      </dsp:nvSpPr>
      <dsp:spPr>
        <a:xfrm>
          <a:off x="0" y="2013"/>
          <a:ext cx="3319105" cy="968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30188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Introduction </a:t>
          </a:r>
        </a:p>
      </dsp:txBody>
      <dsp:txXfrm>
        <a:off x="47271" y="49284"/>
        <a:ext cx="3224563" cy="873819"/>
      </dsp:txXfrm>
    </dsp:sp>
    <dsp:sp modelId="{CAB790FB-66B3-4BB9-806B-FCC5D120BFE5}">
      <dsp:nvSpPr>
        <dsp:cNvPr id="0" name=""/>
        <dsp:cNvSpPr/>
      </dsp:nvSpPr>
      <dsp:spPr>
        <a:xfrm rot="5400000">
          <a:off x="5873613" y="501533"/>
          <a:ext cx="774688" cy="5900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23018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 Personal observations and </a:t>
          </a:r>
          <a:r>
            <a:rPr lang="en-US" sz="1300" kern="1200" noProof="0" dirty="0" err="1"/>
            <a:t>reflexions</a:t>
          </a:r>
          <a:r>
            <a:rPr lang="en-US" sz="1300" kern="1200" noProof="0" dirty="0"/>
            <a:t> </a:t>
          </a:r>
        </a:p>
        <a:p>
          <a:pPr marL="23018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 Questions</a:t>
          </a:r>
        </a:p>
      </dsp:txBody>
      <dsp:txXfrm rot="-5400000">
        <a:off x="3310642" y="3102322"/>
        <a:ext cx="5862815" cy="699054"/>
      </dsp:txXfrm>
    </dsp:sp>
    <dsp:sp modelId="{9C0A3CF2-8E60-4645-A6C5-F130462C77A6}">
      <dsp:nvSpPr>
        <dsp:cNvPr id="0" name=""/>
        <dsp:cNvSpPr/>
      </dsp:nvSpPr>
      <dsp:spPr>
        <a:xfrm>
          <a:off x="0" y="3010875"/>
          <a:ext cx="3319105" cy="968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30188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Remarks and critical questions</a:t>
          </a:r>
        </a:p>
      </dsp:txBody>
      <dsp:txXfrm>
        <a:off x="47271" y="3058146"/>
        <a:ext cx="3224563" cy="873819"/>
      </dsp:txXfrm>
    </dsp:sp>
    <dsp:sp modelId="{DDB0273A-3D1B-42A4-8D22-20662233C478}">
      <dsp:nvSpPr>
        <dsp:cNvPr id="0" name=""/>
        <dsp:cNvSpPr/>
      </dsp:nvSpPr>
      <dsp:spPr>
        <a:xfrm rot="5400000">
          <a:off x="5882077" y="-1487324"/>
          <a:ext cx="774688" cy="5900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23018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 Structure of the </a:t>
          </a:r>
          <a:r>
            <a:rPr lang="en-US" sz="1300" kern="1200" noProof="0" dirty="0" err="1"/>
            <a:t>organisation</a:t>
          </a:r>
          <a:r>
            <a:rPr lang="en-US" sz="1300" kern="1200" noProof="0" dirty="0"/>
            <a:t> and reporting</a:t>
          </a:r>
        </a:p>
        <a:p>
          <a:pPr marL="23018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 Quality Systems</a:t>
          </a:r>
        </a:p>
      </dsp:txBody>
      <dsp:txXfrm rot="-5400000">
        <a:off x="3319106" y="1113464"/>
        <a:ext cx="5862815" cy="699054"/>
      </dsp:txXfrm>
    </dsp:sp>
    <dsp:sp modelId="{C2407EC1-C188-4AE2-A05F-B49EAAA5C8FD}">
      <dsp:nvSpPr>
        <dsp:cNvPr id="0" name=""/>
        <dsp:cNvSpPr/>
      </dsp:nvSpPr>
      <dsp:spPr>
        <a:xfrm>
          <a:off x="0" y="978818"/>
          <a:ext cx="3319105" cy="968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30188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Resources and </a:t>
          </a:r>
          <a:r>
            <a:rPr lang="en-US" sz="1900" kern="1200" noProof="0" dirty="0" err="1"/>
            <a:t>Organisation</a:t>
          </a:r>
          <a:r>
            <a:rPr lang="en-US" sz="1900" kern="1200" noProof="0" dirty="0"/>
            <a:t> of the Internal Service</a:t>
          </a:r>
        </a:p>
      </dsp:txBody>
      <dsp:txXfrm>
        <a:off x="47271" y="1026089"/>
        <a:ext cx="3224563" cy="873819"/>
      </dsp:txXfrm>
    </dsp:sp>
    <dsp:sp modelId="{70A80A84-2E67-4A3E-B623-B814292BE6E0}">
      <dsp:nvSpPr>
        <dsp:cNvPr id="0" name=""/>
        <dsp:cNvSpPr/>
      </dsp:nvSpPr>
      <dsp:spPr>
        <a:xfrm rot="5400000">
          <a:off x="5882077" y="-513246"/>
          <a:ext cx="774688" cy="59006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23018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 Health Risk assessment programs</a:t>
          </a:r>
        </a:p>
        <a:p>
          <a:pPr marL="23018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 Health Protection Programs</a:t>
          </a:r>
        </a:p>
        <a:p>
          <a:pPr marL="23018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 Health promotion programs </a:t>
          </a:r>
        </a:p>
      </dsp:txBody>
      <dsp:txXfrm rot="-5400000">
        <a:off x="3319106" y="2087542"/>
        <a:ext cx="5862815" cy="699054"/>
      </dsp:txXfrm>
    </dsp:sp>
    <dsp:sp modelId="{C6CA2121-86A0-4A18-9715-C22F7D7A5013}">
      <dsp:nvSpPr>
        <dsp:cNvPr id="0" name=""/>
        <dsp:cNvSpPr/>
      </dsp:nvSpPr>
      <dsp:spPr>
        <a:xfrm>
          <a:off x="0" y="1985545"/>
          <a:ext cx="3319105" cy="968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30188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Programs and assignments </a:t>
          </a:r>
        </a:p>
      </dsp:txBody>
      <dsp:txXfrm>
        <a:off x="47271" y="2032816"/>
        <a:ext cx="3224563" cy="87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80E01-7F16-481E-900B-4DABC75DA936}">
      <dsp:nvSpPr>
        <dsp:cNvPr id="0" name=""/>
        <dsp:cNvSpPr/>
      </dsp:nvSpPr>
      <dsp:spPr>
        <a:xfrm>
          <a:off x="3757572" y="782419"/>
          <a:ext cx="163593" cy="716694"/>
        </a:xfrm>
        <a:custGeom>
          <a:avLst/>
          <a:gdLst/>
          <a:ahLst/>
          <a:cxnLst/>
          <a:rect l="0" t="0" r="0" b="0"/>
          <a:pathLst>
            <a:path>
              <a:moveTo>
                <a:pt x="163593" y="0"/>
              </a:moveTo>
              <a:lnTo>
                <a:pt x="163593" y="716694"/>
              </a:lnTo>
              <a:lnTo>
                <a:pt x="0" y="71669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E761D-5A43-4F59-8BB4-C88A5C301E2D}">
      <dsp:nvSpPr>
        <dsp:cNvPr id="0" name=""/>
        <dsp:cNvSpPr/>
      </dsp:nvSpPr>
      <dsp:spPr>
        <a:xfrm>
          <a:off x="3921166" y="782419"/>
          <a:ext cx="1885218" cy="1433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9795"/>
              </a:lnTo>
              <a:lnTo>
                <a:pt x="1885218" y="1269795"/>
              </a:lnTo>
              <a:lnTo>
                <a:pt x="1885218" y="143338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8A884-F132-4EFF-A595-B9F3E6FF9EF0}">
      <dsp:nvSpPr>
        <dsp:cNvPr id="0" name=""/>
        <dsp:cNvSpPr/>
      </dsp:nvSpPr>
      <dsp:spPr>
        <a:xfrm>
          <a:off x="3297953" y="2994824"/>
          <a:ext cx="233704" cy="1822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897"/>
              </a:lnTo>
              <a:lnTo>
                <a:pt x="233704" y="1822897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30780-ABF2-4F54-B3C3-58B7635C91B2}">
      <dsp:nvSpPr>
        <dsp:cNvPr id="0" name=""/>
        <dsp:cNvSpPr/>
      </dsp:nvSpPr>
      <dsp:spPr>
        <a:xfrm>
          <a:off x="3297953" y="2994824"/>
          <a:ext cx="233704" cy="716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694"/>
              </a:lnTo>
              <a:lnTo>
                <a:pt x="233704" y="716694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5F726-AA2B-413F-929E-11E431ED5F7F}">
      <dsp:nvSpPr>
        <dsp:cNvPr id="0" name=""/>
        <dsp:cNvSpPr/>
      </dsp:nvSpPr>
      <dsp:spPr>
        <a:xfrm>
          <a:off x="3875445" y="782419"/>
          <a:ext cx="91440" cy="1433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338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C42A9-4D50-4B7D-9018-2120F6D5A491}">
      <dsp:nvSpPr>
        <dsp:cNvPr id="0" name=""/>
        <dsp:cNvSpPr/>
      </dsp:nvSpPr>
      <dsp:spPr>
        <a:xfrm>
          <a:off x="1412735" y="2994824"/>
          <a:ext cx="233704" cy="1822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897"/>
              </a:lnTo>
              <a:lnTo>
                <a:pt x="233704" y="1822897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CF9B1-0069-4D60-9A66-777C083DED8A}">
      <dsp:nvSpPr>
        <dsp:cNvPr id="0" name=""/>
        <dsp:cNvSpPr/>
      </dsp:nvSpPr>
      <dsp:spPr>
        <a:xfrm>
          <a:off x="1412735" y="2994824"/>
          <a:ext cx="233704" cy="716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694"/>
              </a:lnTo>
              <a:lnTo>
                <a:pt x="233704" y="716694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FEAC5-2265-4C17-9620-3E50A0A9ABA3}">
      <dsp:nvSpPr>
        <dsp:cNvPr id="0" name=""/>
        <dsp:cNvSpPr/>
      </dsp:nvSpPr>
      <dsp:spPr>
        <a:xfrm>
          <a:off x="2035947" y="782419"/>
          <a:ext cx="1885218" cy="1433389"/>
        </a:xfrm>
        <a:custGeom>
          <a:avLst/>
          <a:gdLst/>
          <a:ahLst/>
          <a:cxnLst/>
          <a:rect l="0" t="0" r="0" b="0"/>
          <a:pathLst>
            <a:path>
              <a:moveTo>
                <a:pt x="1885218" y="0"/>
              </a:moveTo>
              <a:lnTo>
                <a:pt x="1885218" y="1269795"/>
              </a:lnTo>
              <a:lnTo>
                <a:pt x="0" y="1269795"/>
              </a:lnTo>
              <a:lnTo>
                <a:pt x="0" y="143338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A83A0-199A-4C60-80E9-267513021198}">
      <dsp:nvSpPr>
        <dsp:cNvPr id="0" name=""/>
        <dsp:cNvSpPr/>
      </dsp:nvSpPr>
      <dsp:spPr>
        <a:xfrm>
          <a:off x="3142150" y="3403"/>
          <a:ext cx="1558031" cy="7790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Global </a:t>
          </a:r>
          <a:r>
            <a:rPr lang="en-US" sz="1000" kern="1200" dirty="0"/>
            <a:t>Occupational</a:t>
          </a:r>
          <a:r>
            <a:rPr lang="en-US" sz="1050" kern="1200" dirty="0"/>
            <a:t> Health and Medical Services Director</a:t>
          </a:r>
        </a:p>
      </dsp:txBody>
      <dsp:txXfrm>
        <a:off x="3142150" y="3403"/>
        <a:ext cx="1558031" cy="779015"/>
      </dsp:txXfrm>
    </dsp:sp>
    <dsp:sp modelId="{79516CC4-3817-463A-97E3-02A9565ABE67}">
      <dsp:nvSpPr>
        <dsp:cNvPr id="0" name=""/>
        <dsp:cNvSpPr/>
      </dsp:nvSpPr>
      <dsp:spPr>
        <a:xfrm>
          <a:off x="1256931" y="2215808"/>
          <a:ext cx="1558031" cy="7790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(</a:t>
          </a:r>
          <a:r>
            <a:rPr lang="en-US" sz="1000" kern="1200" dirty="0"/>
            <a:t>Medical</a:t>
          </a:r>
          <a:r>
            <a:rPr lang="en-US" sz="1050" kern="1200" dirty="0"/>
            <a:t> Coordinator EMEA + COC Occupational </a:t>
          </a:r>
          <a:r>
            <a:rPr lang="en-US" sz="1000" kern="1200" dirty="0"/>
            <a:t>health</a:t>
          </a:r>
          <a:r>
            <a:rPr lang="en-US" sz="1050" kern="1200" dirty="0"/>
            <a:t>)</a:t>
          </a:r>
          <a:endParaRPr lang="en-US" sz="2100" kern="1200" dirty="0"/>
        </a:p>
      </dsp:txBody>
      <dsp:txXfrm>
        <a:off x="1256931" y="2215808"/>
        <a:ext cx="1558031" cy="779015"/>
      </dsp:txXfrm>
    </dsp:sp>
    <dsp:sp modelId="{2928E329-3761-4044-9783-1885691A0C5A}">
      <dsp:nvSpPr>
        <dsp:cNvPr id="0" name=""/>
        <dsp:cNvSpPr/>
      </dsp:nvSpPr>
      <dsp:spPr>
        <a:xfrm>
          <a:off x="1646439" y="3322011"/>
          <a:ext cx="1558031" cy="7790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(Site nurse + COC Ergonomics)</a:t>
          </a:r>
        </a:p>
      </dsp:txBody>
      <dsp:txXfrm>
        <a:off x="1646439" y="3322011"/>
        <a:ext cx="1558031" cy="779015"/>
      </dsp:txXfrm>
    </dsp:sp>
    <dsp:sp modelId="{7E53C257-D707-4C7D-8025-5E396E3B395D}">
      <dsp:nvSpPr>
        <dsp:cNvPr id="0" name=""/>
        <dsp:cNvSpPr/>
      </dsp:nvSpPr>
      <dsp:spPr>
        <a:xfrm>
          <a:off x="1646439" y="4428213"/>
          <a:ext cx="1558031" cy="7790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(Site nurse + COC </a:t>
          </a:r>
          <a:r>
            <a:rPr lang="en-US" sz="1000" b="1" kern="1200" dirty="0"/>
            <a:t> </a:t>
          </a:r>
          <a:r>
            <a:rPr lang="en-US" sz="1000" b="0" kern="1200" dirty="0"/>
            <a:t>Medical Emergency response</a:t>
          </a:r>
        </a:p>
      </dsp:txBody>
      <dsp:txXfrm>
        <a:off x="1646439" y="4428213"/>
        <a:ext cx="1558031" cy="779015"/>
      </dsp:txXfrm>
    </dsp:sp>
    <dsp:sp modelId="{2F4F054F-66C2-4810-91F8-F9D62AACE6B5}">
      <dsp:nvSpPr>
        <dsp:cNvPr id="0" name=""/>
        <dsp:cNvSpPr/>
      </dsp:nvSpPr>
      <dsp:spPr>
        <a:xfrm>
          <a:off x="3142150" y="2215808"/>
          <a:ext cx="1558031" cy="7790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 </a:t>
          </a:r>
          <a:r>
            <a:rPr lang="en-US" sz="1000" kern="1200" dirty="0"/>
            <a:t>(Medical Coordinator Asia Pacific  - International SOS)</a:t>
          </a:r>
        </a:p>
      </dsp:txBody>
      <dsp:txXfrm>
        <a:off x="3142150" y="2215808"/>
        <a:ext cx="1558031" cy="779015"/>
      </dsp:txXfrm>
    </dsp:sp>
    <dsp:sp modelId="{BC62795D-3DFC-43E1-A3F1-618B8D7DB7FF}">
      <dsp:nvSpPr>
        <dsp:cNvPr id="0" name=""/>
        <dsp:cNvSpPr/>
      </dsp:nvSpPr>
      <dsp:spPr>
        <a:xfrm>
          <a:off x="3531658" y="3322011"/>
          <a:ext cx="1558031" cy="7790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/>
            <a:t>Dr. China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kern="1200" dirty="0"/>
        </a:p>
      </dsp:txBody>
      <dsp:txXfrm>
        <a:off x="3531658" y="3322011"/>
        <a:ext cx="1558031" cy="779015"/>
      </dsp:txXfrm>
    </dsp:sp>
    <dsp:sp modelId="{271DF0A3-C982-4F9F-970C-9D8788D542B6}">
      <dsp:nvSpPr>
        <dsp:cNvPr id="0" name=""/>
        <dsp:cNvSpPr/>
      </dsp:nvSpPr>
      <dsp:spPr>
        <a:xfrm>
          <a:off x="3531658" y="4428213"/>
          <a:ext cx="1558031" cy="77901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kern="1200" dirty="0"/>
            <a:t>Site Nurse: Coördinator Australia </a:t>
          </a:r>
          <a:r>
            <a:rPr lang="nl-BE" sz="1000" kern="1200" dirty="0" err="1"/>
            <a:t>and</a:t>
          </a:r>
          <a:r>
            <a:rPr lang="nl-BE" sz="1000" kern="1200" dirty="0"/>
            <a:t> New </a:t>
          </a:r>
          <a:r>
            <a:rPr lang="en-US" sz="1000" kern="1200" noProof="0" dirty="0"/>
            <a:t>Zealand</a:t>
          </a:r>
          <a:r>
            <a:rPr lang="nl-BE" sz="1000" kern="1200" dirty="0"/>
            <a:t> </a:t>
          </a:r>
          <a:endParaRPr lang="en-US" sz="1000" kern="1200" dirty="0"/>
        </a:p>
      </dsp:txBody>
      <dsp:txXfrm>
        <a:off x="3531658" y="4428213"/>
        <a:ext cx="1558031" cy="779015"/>
      </dsp:txXfrm>
    </dsp:sp>
    <dsp:sp modelId="{8FEA2A1C-D85B-48A4-AFAA-85D16847ABDE}">
      <dsp:nvSpPr>
        <dsp:cNvPr id="0" name=""/>
        <dsp:cNvSpPr/>
      </dsp:nvSpPr>
      <dsp:spPr>
        <a:xfrm>
          <a:off x="5027368" y="2215808"/>
          <a:ext cx="1558031" cy="7790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(Medical Coordinator America’s)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COC : Case Management </a:t>
          </a:r>
        </a:p>
      </dsp:txBody>
      <dsp:txXfrm>
        <a:off x="5027368" y="2215808"/>
        <a:ext cx="1558031" cy="779015"/>
      </dsp:txXfrm>
    </dsp:sp>
    <dsp:sp modelId="{CC6976F5-56B8-4F2B-9A65-1ECB61697296}">
      <dsp:nvSpPr>
        <dsp:cNvPr id="0" name=""/>
        <dsp:cNvSpPr/>
      </dsp:nvSpPr>
      <dsp:spPr>
        <a:xfrm>
          <a:off x="2199541" y="1109606"/>
          <a:ext cx="1558031" cy="77901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Medical Services Assistant + COC  Wellness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2199541" y="1109606"/>
        <a:ext cx="1558031" cy="779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98733-44AD-4BB3-8303-E0243A32C62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6989-59BF-4F87-83DC-CDFB75A8D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7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D6989-59BF-4F87-83DC-CDFB75A8D5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86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Ersus</a:t>
            </a:r>
            <a:r>
              <a:rPr lang="en-US" dirty="0"/>
              <a:t> short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D6989-59BF-4F87-83DC-CDFB75A8D5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48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3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9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025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58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301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49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5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93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33404-7A3A-4C4C-BB96-42A5B9460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067C2-8D37-4706-B769-A52986230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4BF5-898A-4FA5-B8D2-8783338E2D0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35D1-9383-4399-A5E0-54E49DD7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8D97-64FD-4BF9-81CE-51AD38C7AD6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24AC86B-CBF6-40E7-8072-FED741BF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057557-9472-4403-882F-9F99D6471A6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3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4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3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1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1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7253-FBBD-4575-91AD-DFE7DA2A1CE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A85E5D-96D3-4D55-948A-9669FAFFA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2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nationalsos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203BA-61C3-6C03-AF4F-69D7791EB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Internal</a:t>
            </a:r>
            <a:r>
              <a:rPr lang="nl-BE" dirty="0"/>
              <a:t>  Medical Services: An </a:t>
            </a:r>
            <a:r>
              <a:rPr lang="nl-BE" dirty="0" err="1"/>
              <a:t>experience</a:t>
            </a:r>
            <a:r>
              <a:rPr lang="nl-BE" dirty="0"/>
              <a:t>             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862CF6-884D-DB66-FDEA-351163FC98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 Dr. Mahy I. –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12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52B7D5-35D4-D8DA-C961-90B1E27DB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743" y="1349829"/>
            <a:ext cx="9098869" cy="4561393"/>
          </a:xfrm>
        </p:spPr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A73C1D5-5173-2DEA-1CA5-126855CD00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5743" y="608968"/>
            <a:ext cx="8623074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Health Risk Assessment Programs</a:t>
            </a:r>
            <a:r>
              <a:rPr lang="en-US" sz="2800" b="1" dirty="0"/>
              <a:t> 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D951E55C-4DD1-E0F6-AB11-A5DC9500E15A}"/>
              </a:ext>
            </a:extLst>
          </p:cNvPr>
          <p:cNvGrpSpPr/>
          <p:nvPr/>
        </p:nvGrpSpPr>
        <p:grpSpPr>
          <a:xfrm>
            <a:off x="4115594" y="1001416"/>
            <a:ext cx="5203371" cy="1807028"/>
            <a:chOff x="3812289" y="2394857"/>
            <a:chExt cx="5203371" cy="1807028"/>
          </a:xfrm>
        </p:grpSpPr>
        <p:sp>
          <p:nvSpPr>
            <p:cNvPr id="20" name="Pijl: rechts 19">
              <a:extLst>
                <a:ext uri="{FF2B5EF4-FFF2-40B4-BE49-F238E27FC236}">
                  <a16:creationId xmlns:a16="http://schemas.microsoft.com/office/drawing/2014/main" id="{BC8E0092-0478-6EF7-97B2-DB6326567D70}"/>
                </a:ext>
              </a:extLst>
            </p:cNvPr>
            <p:cNvSpPr/>
            <p:nvPr/>
          </p:nvSpPr>
          <p:spPr>
            <a:xfrm>
              <a:off x="3812289" y="2394857"/>
              <a:ext cx="5203371" cy="1807028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571B7970-73F5-F407-E7F1-C62A76288904}"/>
                </a:ext>
              </a:extLst>
            </p:cNvPr>
            <p:cNvGrpSpPr/>
            <p:nvPr/>
          </p:nvGrpSpPr>
          <p:grpSpPr>
            <a:xfrm>
              <a:off x="3869769" y="3022600"/>
              <a:ext cx="1100583" cy="812800"/>
              <a:chOff x="2288" y="609599"/>
              <a:chExt cx="1100583" cy="812800"/>
            </a:xfrm>
          </p:grpSpPr>
          <p:sp>
            <p:nvSpPr>
              <p:cNvPr id="15" name="Rechthoek: afgeronde hoeken 14">
                <a:extLst>
                  <a:ext uri="{FF2B5EF4-FFF2-40B4-BE49-F238E27FC236}">
                    <a16:creationId xmlns:a16="http://schemas.microsoft.com/office/drawing/2014/main" id="{89666077-4442-99A8-AFA4-4EA903595DC9}"/>
                  </a:ext>
                </a:extLst>
              </p:cNvPr>
              <p:cNvSpPr/>
              <p:nvPr/>
            </p:nvSpPr>
            <p:spPr>
              <a:xfrm>
                <a:off x="2288" y="609599"/>
                <a:ext cx="1100583" cy="81280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Rechthoek: afgeronde hoeken 4">
                <a:extLst>
                  <a:ext uri="{FF2B5EF4-FFF2-40B4-BE49-F238E27FC236}">
                    <a16:creationId xmlns:a16="http://schemas.microsoft.com/office/drawing/2014/main" id="{D12DEA29-8050-E6B7-0C5C-4EE24E86DEB4}"/>
                  </a:ext>
                </a:extLst>
              </p:cNvPr>
              <p:cNvSpPr txBox="1"/>
              <p:nvPr/>
            </p:nvSpPr>
            <p:spPr>
              <a:xfrm>
                <a:off x="41966" y="649277"/>
                <a:ext cx="1021227" cy="7334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solidFill>
                      <a:schemeClr val="bg1"/>
                    </a:solidFill>
                  </a:rPr>
                  <a:t>Risk assessment </a:t>
                </a:r>
              </a:p>
            </p:txBody>
          </p:sp>
        </p:grpSp>
        <p:grpSp>
          <p:nvGrpSpPr>
            <p:cNvPr id="6" name="Groep 5">
              <a:extLst>
                <a:ext uri="{FF2B5EF4-FFF2-40B4-BE49-F238E27FC236}">
                  <a16:creationId xmlns:a16="http://schemas.microsoft.com/office/drawing/2014/main" id="{A8ADB79A-F465-C836-2F04-89549058B073}"/>
                </a:ext>
              </a:extLst>
            </p:cNvPr>
            <p:cNvGrpSpPr/>
            <p:nvPr/>
          </p:nvGrpSpPr>
          <p:grpSpPr>
            <a:xfrm>
              <a:off x="5025382" y="3022600"/>
              <a:ext cx="1100583" cy="812800"/>
              <a:chOff x="1157901" y="609599"/>
              <a:chExt cx="1100583" cy="812800"/>
            </a:xfrm>
          </p:grpSpPr>
          <p:sp>
            <p:nvSpPr>
              <p:cNvPr id="13" name="Rechthoek: afgeronde hoeken 12">
                <a:extLst>
                  <a:ext uri="{FF2B5EF4-FFF2-40B4-BE49-F238E27FC236}">
                    <a16:creationId xmlns:a16="http://schemas.microsoft.com/office/drawing/2014/main" id="{4A3515CB-242B-E694-FAC7-D3C2C3FF64F1}"/>
                  </a:ext>
                </a:extLst>
              </p:cNvPr>
              <p:cNvSpPr/>
              <p:nvPr/>
            </p:nvSpPr>
            <p:spPr>
              <a:xfrm>
                <a:off x="1157901" y="609599"/>
                <a:ext cx="1100583" cy="81280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echthoek: afgeronde hoeken 6">
                <a:extLst>
                  <a:ext uri="{FF2B5EF4-FFF2-40B4-BE49-F238E27FC236}">
                    <a16:creationId xmlns:a16="http://schemas.microsoft.com/office/drawing/2014/main" id="{22880681-C723-2C75-D52D-C3E2695D88E1}"/>
                  </a:ext>
                </a:extLst>
              </p:cNvPr>
              <p:cNvSpPr txBox="1"/>
              <p:nvPr/>
            </p:nvSpPr>
            <p:spPr>
              <a:xfrm>
                <a:off x="1197579" y="649277"/>
                <a:ext cx="1021227" cy="7334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solidFill>
                      <a:schemeClr val="bg1"/>
                    </a:solidFill>
                  </a:rPr>
                  <a:t>Overview of remaining risks and hazards  : JDA </a:t>
                </a:r>
              </a:p>
            </p:txBody>
          </p:sp>
        </p:grpSp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D03F9EBE-E8BF-5124-F4BA-29012B4E0F2B}"/>
                </a:ext>
              </a:extLst>
            </p:cNvPr>
            <p:cNvGrpSpPr/>
            <p:nvPr/>
          </p:nvGrpSpPr>
          <p:grpSpPr>
            <a:xfrm>
              <a:off x="6180995" y="3062278"/>
              <a:ext cx="1100583" cy="812800"/>
              <a:chOff x="2313514" y="609599"/>
              <a:chExt cx="1100583" cy="812800"/>
            </a:xfrm>
          </p:grpSpPr>
          <p:sp>
            <p:nvSpPr>
              <p:cNvPr id="11" name="Rechthoek: afgeronde hoeken 10">
                <a:extLst>
                  <a:ext uri="{FF2B5EF4-FFF2-40B4-BE49-F238E27FC236}">
                    <a16:creationId xmlns:a16="http://schemas.microsoft.com/office/drawing/2014/main" id="{EBCEB3BE-0FE3-5A67-6DCD-7948A95FC049}"/>
                  </a:ext>
                </a:extLst>
              </p:cNvPr>
              <p:cNvSpPr/>
              <p:nvPr/>
            </p:nvSpPr>
            <p:spPr>
              <a:xfrm>
                <a:off x="2313514" y="609599"/>
                <a:ext cx="1100583" cy="81280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Rechthoek: afgeronde hoeken 8">
                <a:extLst>
                  <a:ext uri="{FF2B5EF4-FFF2-40B4-BE49-F238E27FC236}">
                    <a16:creationId xmlns:a16="http://schemas.microsoft.com/office/drawing/2014/main" id="{F0313958-57EB-EED3-6754-68F8C7EEDE00}"/>
                  </a:ext>
                </a:extLst>
              </p:cNvPr>
              <p:cNvSpPr txBox="1"/>
              <p:nvPr/>
            </p:nvSpPr>
            <p:spPr>
              <a:xfrm>
                <a:off x="2353192" y="649277"/>
                <a:ext cx="1021227" cy="7334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kern="1200" dirty="0">
                    <a:solidFill>
                      <a:schemeClr val="bg1"/>
                    </a:solidFill>
                  </a:rPr>
                  <a:t>Written advise on risk assessment by Global  Medical</a:t>
                </a:r>
              </a:p>
            </p:txBody>
          </p:sp>
        </p:grp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3D7C78D5-45AC-EC74-B766-F7C2617632B2}"/>
                </a:ext>
              </a:extLst>
            </p:cNvPr>
            <p:cNvGrpSpPr/>
            <p:nvPr/>
          </p:nvGrpSpPr>
          <p:grpSpPr>
            <a:xfrm>
              <a:off x="7336608" y="3062278"/>
              <a:ext cx="1100583" cy="812800"/>
              <a:chOff x="3469127" y="609599"/>
              <a:chExt cx="1100583" cy="812800"/>
            </a:xfrm>
          </p:grpSpPr>
          <p:sp>
            <p:nvSpPr>
              <p:cNvPr id="9" name="Rechthoek: afgeronde hoeken 8">
                <a:extLst>
                  <a:ext uri="{FF2B5EF4-FFF2-40B4-BE49-F238E27FC236}">
                    <a16:creationId xmlns:a16="http://schemas.microsoft.com/office/drawing/2014/main" id="{8BE79707-9BCA-838F-2D6B-1877502FE420}"/>
                  </a:ext>
                </a:extLst>
              </p:cNvPr>
              <p:cNvSpPr/>
              <p:nvPr/>
            </p:nvSpPr>
            <p:spPr>
              <a:xfrm>
                <a:off x="3469127" y="609599"/>
                <a:ext cx="1100583" cy="8128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Rechthoek: afgeronde hoeken 10">
                <a:extLst>
                  <a:ext uri="{FF2B5EF4-FFF2-40B4-BE49-F238E27FC236}">
                    <a16:creationId xmlns:a16="http://schemas.microsoft.com/office/drawing/2014/main" id="{20CB38F6-829A-0C22-83D2-2DD1F48568E5}"/>
                  </a:ext>
                </a:extLst>
              </p:cNvPr>
              <p:cNvSpPr txBox="1"/>
              <p:nvPr/>
            </p:nvSpPr>
            <p:spPr>
              <a:xfrm>
                <a:off x="3508805" y="649277"/>
                <a:ext cx="1021227" cy="73344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marL="0" lvl="0" indent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900" b="1" kern="1200" dirty="0">
                    <a:solidFill>
                      <a:schemeClr val="accent6">
                        <a:lumMod val="50000"/>
                      </a:schemeClr>
                    </a:solidFill>
                  </a:rPr>
                  <a:t>Local Medical decides on content medical exams </a:t>
                </a:r>
              </a:p>
            </p:txBody>
          </p:sp>
        </p:grpSp>
      </p:grpSp>
      <p:sp>
        <p:nvSpPr>
          <p:cNvPr id="22" name="Tekstvak 21">
            <a:extLst>
              <a:ext uri="{FF2B5EF4-FFF2-40B4-BE49-F238E27FC236}">
                <a16:creationId xmlns:a16="http://schemas.microsoft.com/office/drawing/2014/main" id="{0581B80F-6FD9-CA11-68CF-8CBBFBBFFE16}"/>
              </a:ext>
            </a:extLst>
          </p:cNvPr>
          <p:cNvSpPr txBox="1"/>
          <p:nvPr/>
        </p:nvSpPr>
        <p:spPr>
          <a:xfrm>
            <a:off x="2283562" y="2633207"/>
            <a:ext cx="2841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JDA = Job Demand Analyses 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30794F91-D757-3AB5-B540-C23108FE6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591" y="3026085"/>
            <a:ext cx="4077269" cy="3338978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C0037A31-E9FF-0973-C1FB-954959A8252D}"/>
              </a:ext>
            </a:extLst>
          </p:cNvPr>
          <p:cNvSpPr txBox="1"/>
          <p:nvPr/>
        </p:nvSpPr>
        <p:spPr>
          <a:xfrm>
            <a:off x="9731829" y="1436914"/>
            <a:ext cx="204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Mostly done by SHE team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A2C1DB9-43CD-3908-F6D9-CA04CF53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40" t="4073" r="9373" b="10324"/>
          <a:stretch/>
        </p:blipFill>
        <p:spPr>
          <a:xfrm>
            <a:off x="2966607" y="3553384"/>
            <a:ext cx="2912371" cy="237823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264CD88E-52DD-2081-F3FA-C4B4E437E752}"/>
              </a:ext>
            </a:extLst>
          </p:cNvPr>
          <p:cNvSpPr txBox="1"/>
          <p:nvPr/>
        </p:nvSpPr>
        <p:spPr>
          <a:xfrm>
            <a:off x="1177908" y="6269576"/>
            <a:ext cx="5856684" cy="3693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Personal Note</a:t>
            </a:r>
            <a:r>
              <a:rPr lang="en-US" dirty="0"/>
              <a:t>: Visit and sometimes do it yourself!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E26CF1-C59F-31AF-2D3A-580E1A8747B6}"/>
              </a:ext>
            </a:extLst>
          </p:cNvPr>
          <p:cNvSpPr txBox="1"/>
          <p:nvPr/>
        </p:nvSpPr>
        <p:spPr>
          <a:xfrm>
            <a:off x="2616921" y="306671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PROGRAMS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125589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9D7B0-06E9-4C50-82C7-6133A3B58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555885"/>
            <a:ext cx="5024400" cy="493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Ergonomics – world wide </a:t>
            </a:r>
          </a:p>
          <a:p>
            <a:pPr lvl="1"/>
            <a:r>
              <a:rPr lang="en-US" dirty="0"/>
              <a:t>Advise IT concerning new equipment  - Global</a:t>
            </a:r>
          </a:p>
          <a:p>
            <a:pPr lvl="1"/>
            <a:r>
              <a:rPr lang="en-US" dirty="0"/>
              <a:t>Advise new installations and productions parts </a:t>
            </a:r>
          </a:p>
          <a:p>
            <a:pPr lvl="1"/>
            <a:r>
              <a:rPr lang="en-US" dirty="0"/>
              <a:t>Personal advice for workstation </a:t>
            </a:r>
          </a:p>
          <a:p>
            <a:pPr lvl="1"/>
            <a:r>
              <a:rPr lang="en-US" dirty="0"/>
              <a:t>Follow up on complaints and incidents </a:t>
            </a:r>
          </a:p>
          <a:p>
            <a:pPr lvl="1"/>
            <a:endParaRPr lang="en-US" dirty="0"/>
          </a:p>
          <a:p>
            <a:r>
              <a:rPr lang="en-US" b="1" dirty="0"/>
              <a:t>Industrial Hygiene</a:t>
            </a:r>
          </a:p>
          <a:p>
            <a:pPr lvl="1"/>
            <a:r>
              <a:rPr lang="en-US" dirty="0"/>
              <a:t>Advise  around exposure and results of IH measurements </a:t>
            </a:r>
          </a:p>
          <a:p>
            <a:pPr lvl="1"/>
            <a:r>
              <a:rPr lang="en-US" dirty="0"/>
              <a:t>Be aware that industrial Hygiene measurements are sometimes more expensive than adapting the workstation  - common sense is important here </a:t>
            </a:r>
          </a:p>
          <a:p>
            <a:pPr lvl="1"/>
            <a:r>
              <a:rPr lang="en-US" dirty="0"/>
              <a:t>Advise around introduction of new chemicals </a:t>
            </a:r>
          </a:p>
          <a:p>
            <a:pPr marL="174150" lvl="1" indent="0">
              <a:buNone/>
            </a:pPr>
            <a:endParaRPr lang="en-US" dirty="0"/>
          </a:p>
          <a:p>
            <a:pPr marL="17415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3C487CE-9DD5-458D-A1D4-DA31160E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5" y="4170438"/>
            <a:ext cx="3664878" cy="206191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CB28703-B27E-3EDE-46D5-CAAE98D38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654" y="1555885"/>
            <a:ext cx="2353260" cy="2152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5723E4-C17A-69AE-069C-F1933D0DB34B}"/>
              </a:ext>
            </a:extLst>
          </p:cNvPr>
          <p:cNvSpPr txBox="1"/>
          <p:nvPr/>
        </p:nvSpPr>
        <p:spPr>
          <a:xfrm>
            <a:off x="2616921" y="306671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PROGRAMS AND ASSIGNMENTS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354BB79F-9FAF-DE31-0A0E-8D6DEC501A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9543" y="801426"/>
            <a:ext cx="8623074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Health Risk Assessment Programs</a:t>
            </a:r>
            <a:r>
              <a:rPr lang="en-US" sz="2800" b="1" dirty="0"/>
              <a:t> 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7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3827E7-6925-652B-08E7-478E65F7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390" y="1502970"/>
            <a:ext cx="9173481" cy="4757336"/>
          </a:xfrm>
        </p:spPr>
        <p:txBody>
          <a:bodyPr/>
          <a:lstStyle/>
          <a:p>
            <a:r>
              <a:rPr lang="en-US" dirty="0"/>
              <a:t>Other : Global approach   - mentioning of Stress in US sites was impossible  - typically EU  </a:t>
            </a:r>
          </a:p>
          <a:p>
            <a:r>
              <a:rPr lang="en-US" dirty="0"/>
              <a:t>Travel , global risk for employees who are doing more than 3 transatlantic flights in one year  (Since Corona much lesser )</a:t>
            </a:r>
          </a:p>
          <a:p>
            <a:pPr lvl="1"/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840A9C3-1A56-BD83-8F78-A2A41A898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746" y="3429000"/>
            <a:ext cx="5932714" cy="2831306"/>
          </a:xfrm>
          <a:prstGeom prst="rect">
            <a:avLst/>
          </a:prstGeom>
        </p:spPr>
      </p:pic>
      <p:sp>
        <p:nvSpPr>
          <p:cNvPr id="2" name="Titel 3">
            <a:extLst>
              <a:ext uri="{FF2B5EF4-FFF2-40B4-BE49-F238E27FC236}">
                <a16:creationId xmlns:a16="http://schemas.microsoft.com/office/drawing/2014/main" id="{3C57FA9C-45E3-3216-EE7B-6DE405A5EF66}"/>
              </a:ext>
            </a:extLst>
          </p:cNvPr>
          <p:cNvSpPr txBox="1">
            <a:spLocks/>
          </p:cNvSpPr>
          <p:nvPr/>
        </p:nvSpPr>
        <p:spPr>
          <a:xfrm>
            <a:off x="2357390" y="676003"/>
            <a:ext cx="8623074" cy="5232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Health Risk Assessment Programs</a:t>
            </a:r>
            <a:r>
              <a:rPr lang="en-US" sz="2800" b="1" dirty="0"/>
              <a:t> 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CDC74-17BD-7FFC-7130-9B37CA6F23DC}"/>
              </a:ext>
            </a:extLst>
          </p:cNvPr>
          <p:cNvSpPr txBox="1"/>
          <p:nvPr/>
        </p:nvSpPr>
        <p:spPr>
          <a:xfrm>
            <a:off x="2616921" y="306671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PROGRAMS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147895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BEFCF1E-3810-C899-1343-2BD213EDE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94858" y="623888"/>
            <a:ext cx="8633959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Health Protection Programs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2CAAD1-C0C2-D833-719E-ADA53EE18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386" y="1491343"/>
            <a:ext cx="8912226" cy="4152075"/>
          </a:xfrm>
        </p:spPr>
        <p:txBody>
          <a:bodyPr>
            <a:normAutofit/>
          </a:bodyPr>
          <a:lstStyle/>
          <a:p>
            <a:r>
              <a:rPr lang="en-US" dirty="0"/>
              <a:t>Pre-placement  - every employee world wide </a:t>
            </a:r>
          </a:p>
          <a:p>
            <a:pPr lvl="1"/>
            <a:r>
              <a:rPr lang="en-US" dirty="0"/>
              <a:t>Alcohol and drug testing  (except China) </a:t>
            </a:r>
          </a:p>
          <a:p>
            <a:pPr lvl="1"/>
            <a:r>
              <a:rPr lang="en-US" dirty="0"/>
              <a:t>JDA  - Physical testing in special centers (US)</a:t>
            </a:r>
          </a:p>
          <a:p>
            <a:r>
              <a:rPr lang="en-US" dirty="0"/>
              <a:t>Periodical Medical Examination  - world wide and risk linked  - some countries still extended medical check up (paternalistic approach)  </a:t>
            </a:r>
          </a:p>
          <a:p>
            <a:r>
              <a:rPr lang="en-US" dirty="0"/>
              <a:t>Biological monitoring or special testing  company defined ! Long function testing most important </a:t>
            </a:r>
          </a:p>
          <a:p>
            <a:r>
              <a:rPr lang="en-US" b="1" dirty="0">
                <a:solidFill>
                  <a:srgbClr val="FF0000"/>
                </a:solidFill>
              </a:rPr>
              <a:t>CASE MANAGEMENT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Return to work  - timing linked to country  - max. 4 weeks (standard)- US 3 days – Belgium: since 15 years contact with nurse after 14 days absence..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Reintegration  after injury or private accident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C148658-A54D-194B-4CEF-927EFB7FEB49}"/>
              </a:ext>
            </a:extLst>
          </p:cNvPr>
          <p:cNvSpPr txBox="1"/>
          <p:nvPr/>
        </p:nvSpPr>
        <p:spPr>
          <a:xfrm>
            <a:off x="2616921" y="5689675"/>
            <a:ext cx="8191499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Personal Note</a:t>
            </a:r>
            <a:r>
              <a:rPr lang="en-US" dirty="0"/>
              <a:t>: Were (legally) possible – frequency of periodical medical examinations linked to age  - not for biological monitoring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2B675-E6C8-47EA-14F0-D9F2CA3BCF74}"/>
              </a:ext>
            </a:extLst>
          </p:cNvPr>
          <p:cNvSpPr txBox="1"/>
          <p:nvPr/>
        </p:nvSpPr>
        <p:spPr>
          <a:xfrm>
            <a:off x="2616921" y="306671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PROGRAMS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24566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DA66DE-D0B7-E022-4FE2-185405A1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24000"/>
            <a:ext cx="8808131" cy="43872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 aid training </a:t>
            </a:r>
          </a:p>
          <a:p>
            <a:pPr lvl="1"/>
            <a:r>
              <a:rPr lang="en-US" dirty="0"/>
              <a:t>Min 8 h/year</a:t>
            </a:r>
          </a:p>
          <a:p>
            <a:pPr lvl="1"/>
            <a:r>
              <a:rPr lang="en-US" dirty="0"/>
              <a:t>Special chemicals training </a:t>
            </a:r>
          </a:p>
          <a:p>
            <a:pPr lvl="1"/>
            <a:r>
              <a:rPr lang="en-US" dirty="0"/>
              <a:t>1 exercise with victim/year</a:t>
            </a:r>
          </a:p>
          <a:p>
            <a:r>
              <a:rPr lang="en-US" dirty="0"/>
              <a:t>Min requirements for first aid room </a:t>
            </a:r>
          </a:p>
          <a:p>
            <a:pPr marL="0" indent="0">
              <a:buNone/>
            </a:pPr>
            <a:r>
              <a:rPr lang="en-US" dirty="0"/>
              <a:t>and first aid equipment.  </a:t>
            </a:r>
          </a:p>
          <a:p>
            <a:r>
              <a:rPr lang="en-US" dirty="0"/>
              <a:t>Share incident experiences with all </a:t>
            </a:r>
            <a:br>
              <a:rPr lang="en-US" dirty="0"/>
            </a:br>
            <a:r>
              <a:rPr lang="en-US" dirty="0"/>
              <a:t>medical  employees </a:t>
            </a:r>
          </a:p>
          <a:p>
            <a:r>
              <a:rPr lang="en-US" dirty="0"/>
              <a:t>Set up biological monitoring after </a:t>
            </a:r>
            <a:br>
              <a:rPr lang="en-US" dirty="0"/>
            </a:br>
            <a:r>
              <a:rPr lang="en-US" dirty="0"/>
              <a:t>incidents </a:t>
            </a:r>
          </a:p>
          <a:p>
            <a:r>
              <a:rPr lang="en-US" dirty="0"/>
              <a:t>Global Instruction Cards for </a:t>
            </a:r>
          </a:p>
          <a:p>
            <a:pPr marL="0" indent="0">
              <a:buNone/>
            </a:pPr>
            <a:r>
              <a:rPr lang="en-US" dirty="0"/>
              <a:t>Chemical exposure : Example TDI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33F8DCE-86B3-180F-7644-A51DF105D5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50015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Health Protection Programs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A2853A-C480-18C0-060D-48DA9956C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071" y="1330152"/>
            <a:ext cx="4258176" cy="319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5D5640-22F3-C9F0-BA45-523D3506BB56}"/>
              </a:ext>
            </a:extLst>
          </p:cNvPr>
          <p:cNvSpPr txBox="1"/>
          <p:nvPr/>
        </p:nvSpPr>
        <p:spPr>
          <a:xfrm>
            <a:off x="2616921" y="306671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PROGRAMS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3572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>
            <a:extLst>
              <a:ext uri="{FF2B5EF4-FFF2-40B4-BE49-F238E27FC236}">
                <a16:creationId xmlns:a16="http://schemas.microsoft.com/office/drawing/2014/main" id="{CE5C20B6-950B-4565-45B6-A18BA63A2092}"/>
              </a:ext>
            </a:extLst>
          </p:cNvPr>
          <p:cNvSpPr>
            <a:spLocks/>
          </p:cNvSpPr>
          <p:nvPr/>
        </p:nvSpPr>
        <p:spPr bwMode="auto">
          <a:xfrm>
            <a:off x="9372600" y="0"/>
            <a:ext cx="1295400" cy="1219200"/>
          </a:xfrm>
          <a:custGeom>
            <a:avLst/>
            <a:gdLst>
              <a:gd name="T0" fmla="*/ 0 w 1639"/>
              <a:gd name="T1" fmla="*/ 0 h 1637"/>
              <a:gd name="T2" fmla="*/ 2147483646 w 1639"/>
              <a:gd name="T3" fmla="*/ 0 h 1637"/>
              <a:gd name="T4" fmla="*/ 2147483646 w 1639"/>
              <a:gd name="T5" fmla="*/ 2147483646 h 1637"/>
              <a:gd name="T6" fmla="*/ 0 w 1639"/>
              <a:gd name="T7" fmla="*/ 2147483646 h 1637"/>
              <a:gd name="T8" fmla="*/ 0 w 1639"/>
              <a:gd name="T9" fmla="*/ 0 h 16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9" h="1637">
                <a:moveTo>
                  <a:pt x="0" y="0"/>
                </a:moveTo>
                <a:lnTo>
                  <a:pt x="1639" y="0"/>
                </a:lnTo>
                <a:lnTo>
                  <a:pt x="1639" y="1637"/>
                </a:lnTo>
                <a:lnTo>
                  <a:pt x="0" y="1634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Freeform 3">
            <a:extLst>
              <a:ext uri="{FF2B5EF4-FFF2-40B4-BE49-F238E27FC236}">
                <a16:creationId xmlns:a16="http://schemas.microsoft.com/office/drawing/2014/main" id="{67CF65C2-8747-C472-4C74-B56DFD745B91}"/>
              </a:ext>
            </a:extLst>
          </p:cNvPr>
          <p:cNvSpPr>
            <a:spLocks/>
          </p:cNvSpPr>
          <p:nvPr/>
        </p:nvSpPr>
        <p:spPr bwMode="auto">
          <a:xfrm>
            <a:off x="9480550" y="188914"/>
            <a:ext cx="990600" cy="904875"/>
          </a:xfrm>
          <a:custGeom>
            <a:avLst/>
            <a:gdLst>
              <a:gd name="T0" fmla="*/ 2147483646 w 1301"/>
              <a:gd name="T1" fmla="*/ 0 h 1141"/>
              <a:gd name="T2" fmla="*/ 2147483646 w 1301"/>
              <a:gd name="T3" fmla="*/ 0 h 1141"/>
              <a:gd name="T4" fmla="*/ 2147483646 w 1301"/>
              <a:gd name="T5" fmla="*/ 2147483646 h 1141"/>
              <a:gd name="T6" fmla="*/ 2147483646 w 1301"/>
              <a:gd name="T7" fmla="*/ 2147483646 h 1141"/>
              <a:gd name="T8" fmla="*/ 2147483646 w 1301"/>
              <a:gd name="T9" fmla="*/ 2147483646 h 1141"/>
              <a:gd name="T10" fmla="*/ 2147483646 w 1301"/>
              <a:gd name="T11" fmla="*/ 2147483646 h 1141"/>
              <a:gd name="T12" fmla="*/ 2147483646 w 1301"/>
              <a:gd name="T13" fmla="*/ 2147483646 h 1141"/>
              <a:gd name="T14" fmla="*/ 2147483646 w 1301"/>
              <a:gd name="T15" fmla="*/ 2147483646 h 1141"/>
              <a:gd name="T16" fmla="*/ 2147483646 w 1301"/>
              <a:gd name="T17" fmla="*/ 2147483646 h 1141"/>
              <a:gd name="T18" fmla="*/ 0 w 1301"/>
              <a:gd name="T19" fmla="*/ 2147483646 h 1141"/>
              <a:gd name="T20" fmla="*/ 0 w 1301"/>
              <a:gd name="T21" fmla="*/ 2147483646 h 1141"/>
              <a:gd name="T22" fmla="*/ 2147483646 w 1301"/>
              <a:gd name="T23" fmla="*/ 2147483646 h 1141"/>
              <a:gd name="T24" fmla="*/ 2147483646 w 1301"/>
              <a:gd name="T25" fmla="*/ 0 h 114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01" h="1141">
                <a:moveTo>
                  <a:pt x="471" y="0"/>
                </a:moveTo>
                <a:lnTo>
                  <a:pt x="827" y="0"/>
                </a:lnTo>
                <a:lnTo>
                  <a:pt x="827" y="419"/>
                </a:lnTo>
                <a:lnTo>
                  <a:pt x="1301" y="419"/>
                </a:lnTo>
                <a:lnTo>
                  <a:pt x="1301" y="722"/>
                </a:lnTo>
                <a:lnTo>
                  <a:pt x="827" y="722"/>
                </a:lnTo>
                <a:lnTo>
                  <a:pt x="827" y="1141"/>
                </a:lnTo>
                <a:lnTo>
                  <a:pt x="468" y="1141"/>
                </a:lnTo>
                <a:lnTo>
                  <a:pt x="468" y="722"/>
                </a:lnTo>
                <a:lnTo>
                  <a:pt x="0" y="722"/>
                </a:lnTo>
                <a:lnTo>
                  <a:pt x="0" y="419"/>
                </a:lnTo>
                <a:lnTo>
                  <a:pt x="471" y="419"/>
                </a:lnTo>
                <a:lnTo>
                  <a:pt x="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0C6B7375-F94D-AA01-B0BC-2121333BE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1" y="65089"/>
            <a:ext cx="4341813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BE AWARE OF YOUR OWN SAFETY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B4898CC9-960E-57F1-D002-7CAD95AF4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4" y="6400800"/>
            <a:ext cx="5888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COMPLETE ACCIDENT FORM AND REPLENISH BOX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4FF2771D-3F5C-0CEF-53FE-477C16F44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2388" y="511175"/>
            <a:ext cx="8229601" cy="81915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altLang="en-US" sz="3000" b="1">
                <a:ea typeface="ＭＳ Ｐゴシック" panose="020B0600070205080204" pitchFamily="34" charset="-128"/>
              </a:rPr>
              <a:t>Exposure to sensitising substances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8E2F40B4-BDA7-6CBD-FA90-E04E28B2A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2552700"/>
            <a:ext cx="2157413" cy="15700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57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5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57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Remove clothes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Shower (40 mins)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Put on new clothes (socks, underwear &amp;                           don</a:t>
            </a:r>
            <a:r>
              <a:rPr lang="ja-JP" altLang="en-GB" sz="1600">
                <a:cs typeface="Arial" panose="020B0604020202020204" pitchFamily="34" charset="0"/>
              </a:rPr>
              <a:t>’</a:t>
            </a:r>
            <a:r>
              <a:rPr lang="en-GB" altLang="ja-JP" sz="1600">
                <a:cs typeface="Arial" panose="020B0604020202020204" pitchFamily="34" charset="0"/>
              </a:rPr>
              <a:t>t forget shoes)</a:t>
            </a:r>
            <a:endParaRPr lang="en-GB" altLang="en-US" sz="1600">
              <a:cs typeface="Arial" panose="020B0604020202020204" pitchFamily="34" charset="0"/>
            </a:endParaRP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A541A503-C679-4864-9DED-8FDEA9637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1" y="1844675"/>
            <a:ext cx="1800225" cy="338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Skin Irritation                                      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9B446D07-ADE9-2335-54F5-FD71C41E2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1243013"/>
            <a:ext cx="2051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>
                <a:cs typeface="Arial" panose="020B0604020202020204" pitchFamily="34" charset="0"/>
              </a:rPr>
              <a:t>Eyes (H319)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EB131735-42C3-483D-7055-ED0C3B7C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4732338"/>
            <a:ext cx="2014538" cy="584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Removed clothing in sealed bag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1AC6F234-DC4F-2811-B5AC-7BCBE8545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5870575"/>
            <a:ext cx="2014538" cy="3381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Check burn</a:t>
            </a:r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AF97B6E9-EB61-3665-755B-5FC50DC740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5550" y="220503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>
            <a:extLst>
              <a:ext uri="{FF2B5EF4-FFF2-40B4-BE49-F238E27FC236}">
                <a16:creationId xmlns:a16="http://schemas.microsoft.com/office/drawing/2014/main" id="{DDF50577-63C7-6CB0-8725-AF94FDC80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4221164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B47224F0-DB26-2F4A-1BD1-D53FB15902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2888" y="5446714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9">
            <a:extLst>
              <a:ext uri="{FF2B5EF4-FFF2-40B4-BE49-F238E27FC236}">
                <a16:creationId xmlns:a16="http://schemas.microsoft.com/office/drawing/2014/main" id="{74736167-E393-59FF-70FD-BD3E1DF6A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1268413"/>
            <a:ext cx="1728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>
                <a:cs typeface="Arial" panose="020B0604020202020204" pitchFamily="34" charset="0"/>
              </a:rPr>
              <a:t>Air (H330)</a:t>
            </a:r>
          </a:p>
        </p:txBody>
      </p:sp>
      <p:sp>
        <p:nvSpPr>
          <p:cNvPr id="13328" name="Text Box 20">
            <a:extLst>
              <a:ext uri="{FF2B5EF4-FFF2-40B4-BE49-F238E27FC236}">
                <a16:creationId xmlns:a16="http://schemas.microsoft.com/office/drawing/2014/main" id="{6E79F7DE-ADF9-F400-771E-3AC6D524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1868488"/>
            <a:ext cx="1800225" cy="1077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Short Of Breath Coughing Wheezing Breathlessness</a:t>
            </a:r>
          </a:p>
        </p:txBody>
      </p:sp>
      <p:sp>
        <p:nvSpPr>
          <p:cNvPr id="13329" name="Line 21">
            <a:extLst>
              <a:ext uri="{FF2B5EF4-FFF2-40B4-BE49-F238E27FC236}">
                <a16:creationId xmlns:a16="http://schemas.microsoft.com/office/drawing/2014/main" id="{C2BF3649-AA04-3366-D724-260484FB2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6826" y="2220914"/>
            <a:ext cx="233363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Text Box 22">
            <a:extLst>
              <a:ext uri="{FF2B5EF4-FFF2-40B4-BE49-F238E27FC236}">
                <a16:creationId xmlns:a16="http://schemas.microsoft.com/office/drawing/2014/main" id="{885DA34E-C938-C9E7-665A-F2ACD6CB3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3189" y="2514600"/>
            <a:ext cx="1639887" cy="3381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Call ambulance</a:t>
            </a:r>
          </a:p>
        </p:txBody>
      </p:sp>
      <p:sp>
        <p:nvSpPr>
          <p:cNvPr id="13331" name="Text Box 23">
            <a:extLst>
              <a:ext uri="{FF2B5EF4-FFF2-40B4-BE49-F238E27FC236}">
                <a16:creationId xmlns:a16="http://schemas.microsoft.com/office/drawing/2014/main" id="{FDDEC289-0B6B-CD4B-0678-4F78CB83A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3500438"/>
            <a:ext cx="2952750" cy="12001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57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5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57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Half-upright posture Monitoring vital parameters No physical efforts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Oxygen 5 l</a:t>
            </a:r>
          </a:p>
        </p:txBody>
      </p:sp>
      <p:sp>
        <p:nvSpPr>
          <p:cNvPr id="13332" name="Line 24">
            <a:extLst>
              <a:ext uri="{FF2B5EF4-FFF2-40B4-BE49-F238E27FC236}">
                <a16:creationId xmlns:a16="http://schemas.microsoft.com/office/drawing/2014/main" id="{17F2AEA2-E805-E5CE-65CF-A1EA8543E20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8888" y="3070226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Text Box 26">
            <a:extLst>
              <a:ext uri="{FF2B5EF4-FFF2-40B4-BE49-F238E27FC236}">
                <a16:creationId xmlns:a16="http://schemas.microsoft.com/office/drawing/2014/main" id="{2C72C89B-64B6-CAB3-FFC9-41FAFAE2B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488" y="5445126"/>
            <a:ext cx="4500562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 u="sng">
                <a:solidFill>
                  <a:schemeClr val="bg1"/>
                </a:solidFill>
              </a:rPr>
              <a:t>Corrosive substances:</a:t>
            </a:r>
            <a:r>
              <a:rPr lang="en-GB" altLang="en-US" sz="1800">
                <a:solidFill>
                  <a:schemeClr val="bg1"/>
                </a:solidFill>
              </a:rPr>
              <a:t> reactions can emerge 4 hrs later</a:t>
            </a:r>
          </a:p>
        </p:txBody>
      </p:sp>
      <p:pic>
        <p:nvPicPr>
          <p:cNvPr id="13334" name="Picture 24">
            <a:extLst>
              <a:ext uri="{FF2B5EF4-FFF2-40B4-BE49-F238E27FC236}">
                <a16:creationId xmlns:a16="http://schemas.microsoft.com/office/drawing/2014/main" id="{F9BA8477-9226-98A2-3D78-0EE732393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2060575"/>
            <a:ext cx="744538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5">
            <a:extLst>
              <a:ext uri="{FF2B5EF4-FFF2-40B4-BE49-F238E27FC236}">
                <a16:creationId xmlns:a16="http://schemas.microsoft.com/office/drawing/2014/main" id="{4C2FD6C1-9AAD-3B2B-4E83-4E3D2BC1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4" y="1330326"/>
            <a:ext cx="4587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6">
            <a:extLst>
              <a:ext uri="{FF2B5EF4-FFF2-40B4-BE49-F238E27FC236}">
                <a16:creationId xmlns:a16="http://schemas.microsoft.com/office/drawing/2014/main" id="{72759D4F-9CE0-1ACC-F338-B74CED02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9" y="5597526"/>
            <a:ext cx="5429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7" name="Text Box 9">
            <a:extLst>
              <a:ext uri="{FF2B5EF4-FFF2-40B4-BE49-F238E27FC236}">
                <a16:creationId xmlns:a16="http://schemas.microsoft.com/office/drawing/2014/main" id="{AA10CC99-578D-8E03-9FA6-44B730731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1" y="1287463"/>
            <a:ext cx="186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>
                <a:cs typeface="Arial" panose="020B0604020202020204" pitchFamily="34" charset="0"/>
              </a:rPr>
              <a:t>Skin (H317) </a:t>
            </a:r>
          </a:p>
        </p:txBody>
      </p:sp>
      <p:sp>
        <p:nvSpPr>
          <p:cNvPr id="13338" name="Text Box 8">
            <a:extLst>
              <a:ext uri="{FF2B5EF4-FFF2-40B4-BE49-F238E27FC236}">
                <a16:creationId xmlns:a16="http://schemas.microsoft.com/office/drawing/2014/main" id="{5A19BD09-937B-C705-37F1-D70E577F4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9" y="1841500"/>
            <a:ext cx="1800225" cy="3381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Irritated Eyes                                      </a:t>
            </a:r>
          </a:p>
        </p:txBody>
      </p:sp>
      <p:sp>
        <p:nvSpPr>
          <p:cNvPr id="13339" name="Text Box 7">
            <a:extLst>
              <a:ext uri="{FF2B5EF4-FFF2-40B4-BE49-F238E27FC236}">
                <a16:creationId xmlns:a16="http://schemas.microsoft.com/office/drawing/2014/main" id="{6D4FB4D1-C0DF-C8E0-EA22-4AF12C033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1825" y="2520950"/>
            <a:ext cx="2159000" cy="157003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573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573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573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5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Rinse 15 min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Wait for 5 min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Rinse another 15 min if irritation is persisting</a:t>
            </a:r>
          </a:p>
        </p:txBody>
      </p:sp>
      <p:sp>
        <p:nvSpPr>
          <p:cNvPr id="13340" name="Text Box 10">
            <a:extLst>
              <a:ext uri="{FF2B5EF4-FFF2-40B4-BE49-F238E27FC236}">
                <a16:creationId xmlns:a16="http://schemas.microsoft.com/office/drawing/2014/main" id="{806354A2-4390-A046-4A74-C969D65B0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264" y="4721225"/>
            <a:ext cx="2014537" cy="584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Seek for medical advice</a:t>
            </a:r>
          </a:p>
        </p:txBody>
      </p:sp>
      <p:sp>
        <p:nvSpPr>
          <p:cNvPr id="13341" name="Line 24">
            <a:extLst>
              <a:ext uri="{FF2B5EF4-FFF2-40B4-BE49-F238E27FC236}">
                <a16:creationId xmlns:a16="http://schemas.microsoft.com/office/drawing/2014/main" id="{1308182F-8217-83D9-909C-3EB2224B65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3050" y="2179639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24">
            <a:extLst>
              <a:ext uri="{FF2B5EF4-FFF2-40B4-BE49-F238E27FC236}">
                <a16:creationId xmlns:a16="http://schemas.microsoft.com/office/drawing/2014/main" id="{45CF524F-111A-9A23-5045-0A8D944A3E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2100" y="4221164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43" name="Picture 2" descr="A blue and purple logo&#10;&#10;Description automatically generated">
            <a:extLst>
              <a:ext uri="{FF2B5EF4-FFF2-40B4-BE49-F238E27FC236}">
                <a16:creationId xmlns:a16="http://schemas.microsoft.com/office/drawing/2014/main" id="{5C598A56-67CE-29A7-B27E-DC3296BB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50" y="6099176"/>
            <a:ext cx="1714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0B91A0A-65CE-027E-9901-5C348F443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743" y="1523999"/>
            <a:ext cx="9307285" cy="4931229"/>
          </a:xfrm>
        </p:spPr>
        <p:txBody>
          <a:bodyPr/>
          <a:lstStyle/>
          <a:p>
            <a:r>
              <a:rPr lang="en-US" dirty="0"/>
              <a:t>Personal protection</a:t>
            </a:r>
          </a:p>
          <a:p>
            <a:pPr lvl="1"/>
            <a:r>
              <a:rPr lang="en-US" dirty="0"/>
              <a:t>Advise on new equipment</a:t>
            </a:r>
          </a:p>
          <a:p>
            <a:pPr lvl="1"/>
            <a:r>
              <a:rPr lang="en-US" dirty="0"/>
              <a:t>Personal adapted PPE  - </a:t>
            </a:r>
          </a:p>
          <a:p>
            <a:pPr lvl="1"/>
            <a:endParaRPr lang="en-US" dirty="0"/>
          </a:p>
          <a:p>
            <a:r>
              <a:rPr lang="en-US" dirty="0"/>
              <a:t>Travel Medicine</a:t>
            </a:r>
          </a:p>
          <a:p>
            <a:pPr lvl="1"/>
            <a:r>
              <a:rPr lang="en-US" dirty="0"/>
              <a:t>Minimum requirements for vaccination (vaccination declination form)</a:t>
            </a:r>
          </a:p>
          <a:p>
            <a:pPr lvl="1"/>
            <a:r>
              <a:rPr lang="en-US" dirty="0"/>
              <a:t>Travel kit</a:t>
            </a:r>
          </a:p>
          <a:p>
            <a:pPr lvl="1"/>
            <a:r>
              <a:rPr lang="en-US" dirty="0"/>
              <a:t>Questionnaire  - free medical examination </a:t>
            </a:r>
          </a:p>
          <a:p>
            <a:pPr lvl="1"/>
            <a:r>
              <a:rPr lang="en-US" sz="1600" dirty="0"/>
              <a:t>International SOS  : </a:t>
            </a:r>
            <a:r>
              <a:rPr lang="en-US" sz="1600" dirty="0">
                <a:hlinkClick r:id="rId2"/>
              </a:rPr>
              <a:t>https://www.internationalsos.com/</a:t>
            </a:r>
            <a:endParaRPr lang="en-US" sz="1600" dirty="0"/>
          </a:p>
          <a:p>
            <a:pPr lvl="2"/>
            <a:r>
              <a:rPr lang="en-US" dirty="0"/>
              <a:t>Link for information : medical website  -      travel portal</a:t>
            </a:r>
          </a:p>
          <a:p>
            <a:pPr lvl="2"/>
            <a:r>
              <a:rPr lang="en-US" dirty="0"/>
              <a:t>Travel tracker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13B18E00-6524-1C71-DA38-7D6B21F3D1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72875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Health Protection Programs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E855887E-7B80-0E37-78F1-52460737E9CA}"/>
              </a:ext>
            </a:extLst>
          </p:cNvPr>
          <p:cNvSpPr txBox="1">
            <a:spLocks/>
          </p:cNvSpPr>
          <p:nvPr/>
        </p:nvSpPr>
        <p:spPr>
          <a:xfrm>
            <a:off x="2592388" y="731610"/>
            <a:ext cx="850015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Health Protection Programs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5950B9-C320-95C9-6E0F-D9D964240611}"/>
              </a:ext>
            </a:extLst>
          </p:cNvPr>
          <p:cNvSpPr txBox="1"/>
          <p:nvPr/>
        </p:nvSpPr>
        <p:spPr>
          <a:xfrm>
            <a:off x="2616921" y="306671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PROGRAMS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1936076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F8EAE5-6E23-37F8-22A6-7CA60F33B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</a:t>
            </a:r>
          </a:p>
          <a:p>
            <a:pPr lvl="1"/>
            <a:r>
              <a:rPr lang="en-US" dirty="0"/>
              <a:t>Medical and  SHE ww, Monkey pox or PFAS what does that mean</a:t>
            </a:r>
          </a:p>
          <a:p>
            <a:pPr lvl="1"/>
            <a:r>
              <a:rPr lang="en-US" dirty="0"/>
              <a:t>Local : working with carcinogens  - reference to SHE for other sites </a:t>
            </a:r>
          </a:p>
          <a:p>
            <a:pPr lvl="1"/>
            <a:r>
              <a:rPr lang="en-US" dirty="0"/>
              <a:t>Wellness training </a:t>
            </a:r>
          </a:p>
          <a:p>
            <a:pPr lvl="1"/>
            <a:r>
              <a:rPr lang="en-US" dirty="0"/>
              <a:t>Folders for all employees</a:t>
            </a:r>
          </a:p>
          <a:p>
            <a:pPr lvl="1"/>
            <a:r>
              <a:rPr lang="en-US" dirty="0"/>
              <a:t> example : sleep and work</a:t>
            </a:r>
            <a:br>
              <a:rPr lang="en-US" dirty="0"/>
            </a:br>
            <a:r>
              <a:rPr lang="en-US" dirty="0"/>
              <a:t> in shift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57E2DED-9E8D-CC32-4E7F-2542E8FB9F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8" y="623888"/>
            <a:ext cx="8815841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Health Promotion  Programs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F2ADA2C-2CB1-1D30-7EFF-7E50B79FB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822" y="3429000"/>
            <a:ext cx="4037920" cy="31027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0ACC58-D8C3-83CB-742B-7F32B58C4792}"/>
              </a:ext>
            </a:extLst>
          </p:cNvPr>
          <p:cNvSpPr txBox="1"/>
          <p:nvPr/>
        </p:nvSpPr>
        <p:spPr>
          <a:xfrm>
            <a:off x="2616921" y="306671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PROGRAMS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282312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45104" y="1188263"/>
            <a:ext cx="8553450" cy="52925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Wellness support : Myself and  CoC  Wellness </a:t>
            </a:r>
          </a:p>
          <a:p>
            <a:pPr lvl="1"/>
            <a:r>
              <a:rPr lang="en-US" dirty="0"/>
              <a:t>One name :</a:t>
            </a:r>
            <a:r>
              <a:rPr lang="en-US" i="1" dirty="0"/>
              <a:t> </a:t>
            </a:r>
            <a:r>
              <a:rPr lang="en-US" i="1" dirty="0" err="1"/>
              <a:t>AllWell</a:t>
            </a:r>
            <a:r>
              <a:rPr lang="en-US" i="1" dirty="0"/>
              <a:t>  </a:t>
            </a:r>
            <a:r>
              <a:rPr lang="en-US" dirty="0"/>
              <a:t>- one logo  global – 4 global initiatives partially on global budget  - Site ambassadors support are crucial  - was existing structure in Cytec period   </a:t>
            </a:r>
          </a:p>
          <a:p>
            <a:pPr lvl="1"/>
            <a:r>
              <a:rPr lang="en-US" sz="2000" b="1" dirty="0"/>
              <a:t>Site managers play crucial role ! </a:t>
            </a:r>
          </a:p>
          <a:p>
            <a:pPr marL="457200" lvl="1" indent="0">
              <a:buNone/>
            </a:pP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br>
              <a:rPr lang="en-US" sz="2000" b="1" dirty="0"/>
            </a:br>
            <a:endParaRPr lang="en-US" sz="2000" b="1" dirty="0"/>
          </a:p>
          <a:p>
            <a:pPr marL="400050"/>
            <a:r>
              <a:rPr lang="en-US" sz="2200" b="1" dirty="0"/>
              <a:t>Global EAP Program : </a:t>
            </a:r>
            <a:r>
              <a:rPr lang="en-US" sz="1600" dirty="0"/>
              <a:t>In US </a:t>
            </a:r>
            <a:br>
              <a:rPr lang="en-US" sz="1600" dirty="0"/>
            </a:br>
            <a:r>
              <a:rPr lang="en-US" sz="1600" dirty="0"/>
              <a:t>mandatory reference possible.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94096" y="2667488"/>
            <a:ext cx="3352800" cy="4073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2000" b="1" dirty="0"/>
              <a:t>Quarter 1</a:t>
            </a:r>
            <a:r>
              <a:rPr lang="en-US" sz="2000" dirty="0"/>
              <a:t>:</a:t>
            </a:r>
          </a:p>
          <a:p>
            <a:r>
              <a:rPr lang="en-US" u="sng" dirty="0"/>
              <a:t>Move well </a:t>
            </a:r>
            <a:r>
              <a:rPr lang="en-US" dirty="0"/>
              <a:t>: sitting balls  + instructions + reference good practices and other initiatives</a:t>
            </a:r>
          </a:p>
          <a:p>
            <a:r>
              <a:rPr lang="en-US" sz="2000" b="1" dirty="0"/>
              <a:t>Quarter 2</a:t>
            </a:r>
            <a:r>
              <a:rPr lang="en-US" sz="2000" dirty="0"/>
              <a:t>: </a:t>
            </a:r>
          </a:p>
          <a:p>
            <a:r>
              <a:rPr lang="en-US" u="sng" dirty="0"/>
              <a:t>Eat well</a:t>
            </a:r>
            <a:r>
              <a:rPr lang="en-US" dirty="0"/>
              <a:t>: Picture competition of healthy food in Allnex  + …</a:t>
            </a:r>
          </a:p>
          <a:p>
            <a:r>
              <a:rPr lang="en-US" sz="2000" b="1" dirty="0"/>
              <a:t>Quarter 3: </a:t>
            </a:r>
          </a:p>
          <a:p>
            <a:r>
              <a:rPr lang="en-US" u="sng" dirty="0"/>
              <a:t>Be well</a:t>
            </a:r>
            <a:r>
              <a:rPr lang="en-US" dirty="0"/>
              <a:t>: work life balance : real balance with daily rip in each site </a:t>
            </a:r>
          </a:p>
          <a:p>
            <a:r>
              <a:rPr lang="en-US" sz="2000" b="1" dirty="0"/>
              <a:t>Quarter 4:  </a:t>
            </a:r>
          </a:p>
          <a:p>
            <a:r>
              <a:rPr lang="en-US" u="sng" dirty="0"/>
              <a:t>Engage well</a:t>
            </a:r>
            <a:r>
              <a:rPr lang="en-US" dirty="0"/>
              <a:t>: social/ family activity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3" y="2667488"/>
            <a:ext cx="2362199" cy="281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EBA5130-240E-D22D-453A-7392335FBD17}"/>
              </a:ext>
            </a:extLst>
          </p:cNvPr>
          <p:cNvSpPr txBox="1"/>
          <p:nvPr/>
        </p:nvSpPr>
        <p:spPr>
          <a:xfrm>
            <a:off x="1676400" y="251078"/>
            <a:ext cx="852215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Health Promotion  Programs </a:t>
            </a:r>
          </a:p>
        </p:txBody>
      </p:sp>
    </p:spTree>
    <p:extLst>
      <p:ext uri="{BB962C8B-B14F-4D97-AF65-F5344CB8AC3E}">
        <p14:creationId xmlns:p14="http://schemas.microsoft.com/office/powerpoint/2010/main" val="103623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2D5DB33-D917-4066-BEAC-2BDE7A90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3171" y="1545771"/>
            <a:ext cx="7901440" cy="447402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Absence leave </a:t>
            </a:r>
            <a:r>
              <a:rPr lang="en-US" dirty="0"/>
              <a:t>:  </a:t>
            </a:r>
          </a:p>
          <a:p>
            <a:pPr lvl="1"/>
            <a:r>
              <a:rPr lang="en-US" dirty="0"/>
              <a:t>WW figures  : targets same but was never a problem in US, Asia, Australia and Russia</a:t>
            </a:r>
          </a:p>
          <a:p>
            <a:pPr lvl="1"/>
            <a:r>
              <a:rPr lang="en-US" dirty="0"/>
              <a:t>Targets 5% for blue color employees , 2% for White color employees</a:t>
            </a:r>
          </a:p>
          <a:p>
            <a:r>
              <a:rPr lang="en-US" b="1" dirty="0"/>
              <a:t>Substance abuse</a:t>
            </a:r>
          </a:p>
          <a:p>
            <a:pPr lvl="1"/>
            <a:r>
              <a:rPr lang="en-US" sz="1600" dirty="0"/>
              <a:t>Country linked program (China exception)</a:t>
            </a:r>
          </a:p>
          <a:p>
            <a:pPr lvl="1"/>
            <a:r>
              <a:rPr lang="en-US" dirty="0"/>
              <a:t>P</a:t>
            </a:r>
            <a:r>
              <a:rPr lang="en-US" sz="1600" dirty="0"/>
              <a:t>re-placement testing – also for students and temporary workers - zero tolerance </a:t>
            </a:r>
          </a:p>
          <a:p>
            <a:pPr lvl="1"/>
            <a:r>
              <a:rPr lang="en-US" sz="1600" dirty="0"/>
              <a:t>Zero tolerance for being under influence during work </a:t>
            </a:r>
          </a:p>
          <a:p>
            <a:pPr lvl="1"/>
            <a:r>
              <a:rPr lang="en-US" dirty="0"/>
              <a:t>Medication that has an influence </a:t>
            </a:r>
            <a:r>
              <a:rPr lang="en-US" dirty="0">
                <a:sym typeface="Wingdings" panose="05000000000000000000" pitchFamily="2" charset="2"/>
              </a:rPr>
              <a:t> to OH dr. </a:t>
            </a:r>
            <a:endParaRPr lang="en-US" sz="1600" dirty="0"/>
          </a:p>
          <a:p>
            <a:pPr lvl="1"/>
            <a:r>
              <a:rPr lang="en-US" sz="1600" dirty="0"/>
              <a:t>Accident  linked testing – Random testing , organized by SHE and HR – not in EU  - also for Management and </a:t>
            </a:r>
          </a:p>
          <a:p>
            <a:pPr lvl="1"/>
            <a:r>
              <a:rPr lang="en-US" dirty="0"/>
              <a:t>Coaching for special cases together with General </a:t>
            </a:r>
            <a:r>
              <a:rPr lang="en-US" dirty="0" err="1"/>
              <a:t>practisioner</a:t>
            </a:r>
            <a:r>
              <a:rPr lang="en-US" dirty="0"/>
              <a:t> </a:t>
            </a:r>
            <a:endParaRPr lang="en-US" sz="1600" dirty="0"/>
          </a:p>
          <a:p>
            <a:r>
              <a:rPr lang="en-US" b="1" dirty="0"/>
              <a:t>Vaccination Campaigns : </a:t>
            </a:r>
          </a:p>
          <a:p>
            <a:pPr lvl="1"/>
            <a:r>
              <a:rPr lang="en-US" dirty="0"/>
              <a:t>Flu : between 25 and 50 %</a:t>
            </a:r>
          </a:p>
          <a:p>
            <a:pPr lvl="1"/>
            <a:r>
              <a:rPr lang="en-US" dirty="0"/>
              <a:t>Corona : Between 60 (US) and 100% (Thailand)</a:t>
            </a:r>
          </a:p>
          <a:p>
            <a:pPr lvl="1"/>
            <a:r>
              <a:rPr lang="en-US" sz="1800" dirty="0"/>
              <a:t>First aid responders ,  travelers,  </a:t>
            </a: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60EAED3-12E7-79E3-CE41-A2A779B377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9" y="623888"/>
            <a:ext cx="859812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Health Promotion  Programs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E658E0-8183-15DE-0D1F-7CEE0A694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758" y="4701104"/>
            <a:ext cx="2639786" cy="144660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CD60FC4-9855-2B25-22B8-21698F82C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43" y="1409699"/>
            <a:ext cx="2195061" cy="4357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0B9E50-46E6-C192-74E8-B70CD53DB981}"/>
              </a:ext>
            </a:extLst>
          </p:cNvPr>
          <p:cNvSpPr txBox="1"/>
          <p:nvPr/>
        </p:nvSpPr>
        <p:spPr>
          <a:xfrm>
            <a:off x="2616921" y="306671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PROGRAMS AND ASSIGNMENTS</a:t>
            </a:r>
          </a:p>
        </p:txBody>
      </p:sp>
    </p:spTree>
    <p:extLst>
      <p:ext uri="{BB962C8B-B14F-4D97-AF65-F5344CB8AC3E}">
        <p14:creationId xmlns:p14="http://schemas.microsoft.com/office/powerpoint/2010/main" val="104627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FAAFAF-7286-8237-EB81-F111C6BA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expect ?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19BD9EA2-15A2-82C6-4F41-95942F159E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423945"/>
              </p:ext>
            </p:extLst>
          </p:nvPr>
        </p:nvGraphicFramePr>
        <p:xfrm>
          <a:off x="2362661" y="1707302"/>
          <a:ext cx="9219738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0157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486" y="1393371"/>
            <a:ext cx="10122126" cy="4517851"/>
          </a:xfrm>
        </p:spPr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br>
              <a:rPr lang="en-US" dirty="0">
                <a:solidFill>
                  <a:srgbClr val="FF0000"/>
                </a:solidFill>
              </a:rPr>
            </a:br>
            <a:r>
              <a:rPr lang="nl-BE" sz="1600" b="1" dirty="0" err="1"/>
              <a:t>Medical</a:t>
            </a:r>
            <a:r>
              <a:rPr lang="nl-BE" sz="1600" b="1" dirty="0"/>
              <a:t> record </a:t>
            </a:r>
            <a:r>
              <a:rPr lang="nl-BE" sz="1600" b="1" dirty="0" err="1"/>
              <a:t>keeping</a:t>
            </a:r>
            <a:r>
              <a:rPr lang="nl-BE" sz="1600" b="1" dirty="0"/>
              <a:t> </a:t>
            </a:r>
            <a:r>
              <a:rPr lang="nl-BE" sz="1600" b="1" dirty="0" err="1"/>
              <a:t>and</a:t>
            </a:r>
            <a:r>
              <a:rPr lang="nl-BE" sz="1600" b="1" dirty="0"/>
              <a:t> </a:t>
            </a:r>
            <a:r>
              <a:rPr lang="nl-BE" sz="1600" b="1" dirty="0" err="1"/>
              <a:t>Medical</a:t>
            </a:r>
            <a:r>
              <a:rPr lang="nl-BE" sz="1600" b="1" dirty="0"/>
              <a:t> </a:t>
            </a:r>
            <a:r>
              <a:rPr lang="nl-BE" sz="1600" b="1" dirty="0" err="1"/>
              <a:t>Confidentiality</a:t>
            </a:r>
            <a:r>
              <a:rPr lang="nl-BE" sz="1600" dirty="0"/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</a:t>
            </a:r>
            <a:r>
              <a:rPr lang="en-US" dirty="0"/>
              <a:t>Health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 concerning medical confidentiality and recordkeeping  -  Global implementation is very difficult  -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/>
              <a:t>Very cultural defined  -  example  China absence leave figures , all results off biological monitoring in drawers of SHE , Korea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medical Software program linked to HR Software  in one way (HR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Medical)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Upload of info during the night (New employees, leaving company, … )</a:t>
            </a:r>
          </a:p>
          <a:p>
            <a:pPr lvl="2">
              <a:spcBef>
                <a:spcPts val="0"/>
              </a:spcBef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Strict minimum </a:t>
            </a:r>
          </a:p>
          <a:p>
            <a:pPr lvl="2">
              <a:spcBef>
                <a:spcPts val="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spcBef>
                <a:spcPts val="0"/>
              </a:spcBef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nl-BE" dirty="0">
              <a:solidFill>
                <a:srgbClr val="92D050"/>
              </a:solidFill>
              <a:hlinkClick r:id="" action="ppaction://noaction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nl-BE" dirty="0">
              <a:solidFill>
                <a:srgbClr val="92D050"/>
              </a:solidFill>
              <a:hlinkClick r:id="" action="ppaction://noaction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nl-BE" dirty="0">
              <a:solidFill>
                <a:srgbClr val="92D050"/>
              </a:solidFill>
              <a:hlinkClick r:id="" action="ppaction://noaction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nl-BE" dirty="0">
              <a:solidFill>
                <a:srgbClr val="92D050"/>
              </a:solidFill>
              <a:hlinkClick r:id="" action="ppaction://noaction"/>
            </a:endParaRPr>
          </a:p>
          <a:p>
            <a:pPr marL="400050" lvl="1" indent="0">
              <a:spcBef>
                <a:spcPts val="0"/>
              </a:spcBef>
              <a:buNone/>
            </a:pPr>
            <a:endParaRPr lang="nl-BE" dirty="0">
              <a:solidFill>
                <a:srgbClr val="92D050"/>
              </a:solidFill>
              <a:hlinkClick r:id="" action="ppaction://noaction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39CEAC9-E09F-6C79-8397-C5810AE5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522" y="3916136"/>
            <a:ext cx="3209925" cy="257175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9E55A0E-58A4-4790-0357-3C3289B4E8CB}"/>
              </a:ext>
            </a:extLst>
          </p:cNvPr>
          <p:cNvSpPr txBox="1"/>
          <p:nvPr/>
        </p:nvSpPr>
        <p:spPr>
          <a:xfrm>
            <a:off x="2307771" y="4517571"/>
            <a:ext cx="3222172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Owner of Medical record :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EU </a:t>
            </a:r>
            <a:r>
              <a:rPr lang="en-US" dirty="0"/>
              <a:t>: Docter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US : Employer </a:t>
            </a:r>
          </a:p>
          <a:p>
            <a:pPr marL="285750" indent="-285750">
              <a:buFontTx/>
              <a:buChar char="-"/>
            </a:pPr>
            <a:r>
              <a:rPr lang="en-US" dirty="0"/>
              <a:t>ASIA: HR, SHE even Management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040EF3-D130-4CFD-E84C-706D53B3DD2D}"/>
              </a:ext>
            </a:extLst>
          </p:cNvPr>
          <p:cNvSpPr txBox="1"/>
          <p:nvPr/>
        </p:nvSpPr>
        <p:spPr>
          <a:xfrm>
            <a:off x="2616921" y="306671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PROGRAMS AND ASSIGNMENTS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B8DA7AC1-C0F0-8C38-4625-9438D9B6D3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2389" y="623888"/>
            <a:ext cx="859812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Health Promotion  Programs </a:t>
            </a:r>
          </a:p>
        </p:txBody>
      </p:sp>
    </p:spTree>
    <p:extLst>
      <p:ext uri="{BB962C8B-B14F-4D97-AF65-F5344CB8AC3E}">
        <p14:creationId xmlns:p14="http://schemas.microsoft.com/office/powerpoint/2010/main" val="2716641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2132B-E65F-412D-5398-9E794EDF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6" y="624110"/>
            <a:ext cx="8793532" cy="823690"/>
          </a:xfrm>
        </p:spPr>
        <p:txBody>
          <a:bodyPr>
            <a:normAutofit fontScale="90000"/>
          </a:bodyPr>
          <a:lstStyle/>
          <a:p>
            <a:r>
              <a:rPr lang="nl-BE" dirty="0"/>
              <a:t>Personal </a:t>
            </a:r>
            <a:r>
              <a:rPr lang="nl-BE" dirty="0" err="1"/>
              <a:t>observations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reflexions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 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32F9E2-DE54-5919-E90E-8E51F58A7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is not on the priority list of companies  - we need to accept this and we need to sell our stuff.</a:t>
            </a:r>
          </a:p>
          <a:p>
            <a:r>
              <a:rPr lang="en-US" dirty="0"/>
              <a:t>Ask /discuss TARGETS for OH (cost must be challenged in sustainability certificates  – not the number of medical examinations are important). </a:t>
            </a:r>
          </a:p>
          <a:p>
            <a:r>
              <a:rPr lang="en-US" dirty="0"/>
              <a:t>To solve the challenge of shortage in OH employees we should continue : </a:t>
            </a:r>
          </a:p>
          <a:p>
            <a:pPr lvl="1"/>
            <a:r>
              <a:rPr lang="en-US" dirty="0"/>
              <a:t>To adapt frequency of physical medical examinations  (content – age linked content)…</a:t>
            </a:r>
          </a:p>
          <a:p>
            <a:pPr lvl="1"/>
            <a:r>
              <a:rPr lang="en-US" dirty="0"/>
              <a:t>Introduce more specific trained  nurses or even trained she employees</a:t>
            </a:r>
          </a:p>
          <a:p>
            <a:pPr lvl="1"/>
            <a:r>
              <a:rPr lang="en-US" dirty="0"/>
              <a:t>Promote common challenges with general practitioners – introduce them for certain tasks -  internal ship for young portioners in occupational Health… </a:t>
            </a:r>
          </a:p>
          <a:p>
            <a:pPr lvl="1"/>
            <a:r>
              <a:rPr lang="en-US" dirty="0"/>
              <a:t>Split training for Case Management and OH Prevention …</a:t>
            </a:r>
          </a:p>
        </p:txBody>
      </p:sp>
    </p:spTree>
    <p:extLst>
      <p:ext uri="{BB962C8B-B14F-4D97-AF65-F5344CB8AC3E}">
        <p14:creationId xmlns:p14="http://schemas.microsoft.com/office/powerpoint/2010/main" val="3002481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3EA06-C7EF-194F-5C83-FE6693B2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observations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2E391A-B02B-CF2E-9665-7B5B54AA7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91855"/>
            <a:ext cx="8915400" cy="37776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- What does internal medical services mean in One word  ?  ( Colleagues, HR , SHE, ..) </a:t>
            </a:r>
          </a:p>
          <a:p>
            <a:pPr lvl="1"/>
            <a:r>
              <a:rPr lang="en-US" dirty="0"/>
              <a:t>Permanent availability </a:t>
            </a:r>
          </a:p>
          <a:p>
            <a:pPr lvl="1"/>
            <a:r>
              <a:rPr lang="en-US" dirty="0"/>
              <a:t>More possibilities ,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Comfort</a:t>
            </a:r>
          </a:p>
          <a:p>
            <a:pPr lvl="1"/>
            <a:r>
              <a:rPr lang="en-US" dirty="0"/>
              <a:t>More variation  (different domains) 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Specialist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 Low-threshold confidential doctor in the company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Wellness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Freedom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Meaning is different for everyone, there is no 1 internal service ! There no one Occupational Health Doctor  -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348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72CD5-B6BA-68FB-7B37-1BFE480A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9261"/>
          </a:xfrm>
        </p:spPr>
        <p:txBody>
          <a:bodyPr>
            <a:noAutofit/>
          </a:bodyPr>
          <a:lstStyle/>
          <a:p>
            <a:r>
              <a:rPr lang="en-US" sz="2800" dirty="0"/>
              <a:t>Key difference between internal- and external Medical Services by chat GPT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5D592F79-80A8-39F0-A2A8-036970F76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244491"/>
              </p:ext>
            </p:extLst>
          </p:nvPr>
        </p:nvGraphicFramePr>
        <p:xfrm>
          <a:off x="2244586" y="1833163"/>
          <a:ext cx="7763154" cy="4689006"/>
        </p:xfrm>
        <a:graphic>
          <a:graphicData uri="http://schemas.openxmlformats.org/drawingml/2006/table">
            <a:tbl>
              <a:tblPr/>
              <a:tblGrid>
                <a:gridCol w="2587718">
                  <a:extLst>
                    <a:ext uri="{9D8B030D-6E8A-4147-A177-3AD203B41FA5}">
                      <a16:colId xmlns:a16="http://schemas.microsoft.com/office/drawing/2014/main" val="2444944924"/>
                    </a:ext>
                  </a:extLst>
                </a:gridCol>
                <a:gridCol w="2587718">
                  <a:extLst>
                    <a:ext uri="{9D8B030D-6E8A-4147-A177-3AD203B41FA5}">
                      <a16:colId xmlns:a16="http://schemas.microsoft.com/office/drawing/2014/main" val="3422250870"/>
                    </a:ext>
                  </a:extLst>
                </a:gridCol>
                <a:gridCol w="2587718">
                  <a:extLst>
                    <a:ext uri="{9D8B030D-6E8A-4147-A177-3AD203B41FA5}">
                      <a16:colId xmlns:a16="http://schemas.microsoft.com/office/drawing/2014/main" val="3284655767"/>
                    </a:ext>
                  </a:extLst>
                </a:gridCol>
              </a:tblGrid>
              <a:tr h="282296">
                <a:tc>
                  <a:txBody>
                    <a:bodyPr/>
                    <a:lstStyle/>
                    <a:p>
                      <a:r>
                        <a:rPr lang="en-US" sz="1400" b="1"/>
                        <a:t>Aspect</a:t>
                      </a:r>
                      <a:endParaRPr lang="en-US" sz="1400"/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Internal Medical Service</a:t>
                      </a:r>
                      <a:endParaRPr lang="en-US" sz="1400"/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External Medical Service</a:t>
                      </a:r>
                      <a:endParaRPr lang="en-US" sz="1400"/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677351"/>
                  </a:ext>
                </a:extLst>
              </a:tr>
              <a:tr h="494019">
                <a:tc>
                  <a:txBody>
                    <a:bodyPr/>
                    <a:lstStyle/>
                    <a:p>
                      <a:r>
                        <a:rPr lang="en-US" sz="1400" b="1"/>
                        <a:t>Service Provider</a:t>
                      </a:r>
                      <a:endParaRPr lang="en-US" sz="1400"/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In-house staff (occupational doctors, nurses)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External providers (health clinics, specialists)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253226"/>
                  </a:ext>
                </a:extLst>
              </a:tr>
              <a:tr h="494019">
                <a:tc>
                  <a:txBody>
                    <a:bodyPr/>
                    <a:lstStyle/>
                    <a:p>
                      <a:r>
                        <a:rPr lang="en-US" sz="1400" b="1"/>
                        <a:t>Cost</a:t>
                      </a:r>
                      <a:endParaRPr lang="en-US" sz="1400"/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Higher upfront/operational costs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Lower upfront costs, but ongoing contractual fees and extra cost for specific support 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323812"/>
                  </a:ext>
                </a:extLst>
              </a:tr>
              <a:tr h="494019">
                <a:tc>
                  <a:txBody>
                    <a:bodyPr/>
                    <a:lstStyle/>
                    <a:p>
                      <a:r>
                        <a:rPr lang="en-US" sz="1400" b="1"/>
                        <a:t>Integration</a:t>
                      </a:r>
                      <a:endParaRPr lang="en-US" sz="1400"/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Deeply integrated with company operations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Less integrated, more standardized services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47240"/>
                  </a:ext>
                </a:extLst>
              </a:tr>
              <a:tr h="494019">
                <a:tc>
                  <a:txBody>
                    <a:bodyPr/>
                    <a:lstStyle/>
                    <a:p>
                      <a:r>
                        <a:rPr lang="en-US" sz="1400" b="1"/>
                        <a:t>Responsiveness</a:t>
                      </a:r>
                      <a:endParaRPr lang="en-US" sz="1400"/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Immediate access on-site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Requires appointments, potentially less immediate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88115"/>
                  </a:ext>
                </a:extLst>
              </a:tr>
              <a:tr h="282296">
                <a:tc>
                  <a:txBody>
                    <a:bodyPr/>
                    <a:lstStyle/>
                    <a:p>
                      <a:r>
                        <a:rPr lang="en-US" sz="1400" b="1"/>
                        <a:t>Customization</a:t>
                      </a:r>
                      <a:endParaRPr lang="en-US" sz="1400"/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High level of customization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Limited, but can be negotiated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892222"/>
                  </a:ext>
                </a:extLst>
              </a:tr>
              <a:tr h="494019">
                <a:tc>
                  <a:txBody>
                    <a:bodyPr/>
                    <a:lstStyle/>
                    <a:p>
                      <a:r>
                        <a:rPr lang="en-US" sz="1400" b="1"/>
                        <a:t>Confidentiality</a:t>
                      </a:r>
                      <a:endParaRPr lang="en-US" sz="1400"/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Trusted but may raise privacy concerns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Perceived as more neutral and private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981305"/>
                  </a:ext>
                </a:extLst>
              </a:tr>
              <a:tr h="494019">
                <a:tc>
                  <a:txBody>
                    <a:bodyPr/>
                    <a:lstStyle/>
                    <a:p>
                      <a:r>
                        <a:rPr lang="en-US" sz="1400" b="1"/>
                        <a:t>Expertise</a:t>
                      </a:r>
                      <a:endParaRPr lang="en-US" sz="1400"/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May lack some specialized services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Access to broader range of specialists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6412851"/>
                  </a:ext>
                </a:extLst>
              </a:tr>
              <a:tr h="494019">
                <a:tc>
                  <a:txBody>
                    <a:bodyPr/>
                    <a:lstStyle/>
                    <a:p>
                      <a:r>
                        <a:rPr lang="en-US" sz="1400" b="1"/>
                        <a:t>Best for</a:t>
                      </a:r>
                      <a:endParaRPr lang="en-US" sz="1400"/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Large companies or those with high-risk jobs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Small to medium-sized companies</a:t>
                      </a:r>
                    </a:p>
                  </a:txBody>
                  <a:tcPr marL="70574" marR="70574" marT="35287" marB="352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59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095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CB88D-A823-49AB-91A8-08EE04E8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Final Conclusion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1297CE-9480-D96A-2457-327F78DB7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Company who are &amp; investing in comprehensive occupational health services Internal or External can improve a company's bottom line cost by reducing sick leave, preventing accidents, and boosting productivity. This companies not only invest in the current well-being of their employees but also in long term health of their workers.</a:t>
            </a:r>
          </a:p>
          <a:p>
            <a:r>
              <a:rPr lang="en-US" dirty="0"/>
              <a:t>Choosing between internal and external medical services depends on the size of the company, the nature of the work, the specific health risks employees face, and the company's resources. </a:t>
            </a:r>
            <a:r>
              <a:rPr lang="en-US" b="1" dirty="0"/>
              <a:t>Internal medical services</a:t>
            </a:r>
            <a:r>
              <a:rPr lang="en-US" dirty="0"/>
              <a:t> offer tailored, immediate care and better integration, but they are costlier and more suited to large organizations. On the other hand, </a:t>
            </a:r>
            <a:r>
              <a:rPr lang="en-US" b="1" dirty="0"/>
              <a:t>external medical services</a:t>
            </a:r>
            <a:r>
              <a:rPr lang="en-US" dirty="0"/>
              <a:t> provide flexibility, access to a wide range of expertise, and cost savings for smaller companies, though with potentially less direct control and responsiveness.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B8BF422-8D83-338F-233E-23A840C9B663}"/>
              </a:ext>
            </a:extLst>
          </p:cNvPr>
          <p:cNvSpPr txBox="1"/>
          <p:nvPr/>
        </p:nvSpPr>
        <p:spPr>
          <a:xfrm>
            <a:off x="8382000" y="5377543"/>
            <a:ext cx="345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Ina.mahy@hotmail.com</a:t>
            </a:r>
            <a:endParaRPr lang="en-US" dirty="0"/>
          </a:p>
        </p:txBody>
      </p:sp>
      <p:pic>
        <p:nvPicPr>
          <p:cNvPr id="1026" name="Picture 2" descr="Any questions?... How to manage the Q&amp;A ...">
            <a:extLst>
              <a:ext uri="{FF2B5EF4-FFF2-40B4-BE49-F238E27FC236}">
                <a16:creationId xmlns:a16="http://schemas.microsoft.com/office/drawing/2014/main" id="{4278C0CB-0356-DAB4-BD07-FDBB4C87D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992" y="1905000"/>
            <a:ext cx="3608155" cy="225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6029FB-B4D4-3CA1-95C9-3FD97A4DA5E5}"/>
              </a:ext>
            </a:extLst>
          </p:cNvPr>
          <p:cNvSpPr txBox="1"/>
          <p:nvPr/>
        </p:nvSpPr>
        <p:spPr>
          <a:xfrm>
            <a:off x="6661665" y="2091782"/>
            <a:ext cx="2904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00347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AE803-0A2B-E02D-D177-2E5A7A11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Presenting myself, </a:t>
            </a:r>
            <a:r>
              <a:rPr lang="en-US" sz="2000" dirty="0"/>
              <a:t>and</a:t>
            </a:r>
            <a:r>
              <a:rPr lang="en-US" sz="3100" dirty="0"/>
              <a:t> </a:t>
            </a:r>
            <a:br>
              <a:rPr lang="en-US" sz="3100" dirty="0"/>
            </a:br>
            <a:r>
              <a:rPr lang="en-US" sz="3100" dirty="0"/>
              <a:t>the </a:t>
            </a:r>
            <a:r>
              <a:rPr lang="en-US" sz="3100" dirty="0" err="1"/>
              <a:t>organisations</a:t>
            </a:r>
            <a:r>
              <a:rPr lang="en-US" sz="3100" dirty="0"/>
              <a:t> I worked for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3AB7AA-8AF2-420C-ED44-CC630715F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13527"/>
            <a:ext cx="8915400" cy="3777622"/>
          </a:xfrm>
        </p:spPr>
        <p:txBody>
          <a:bodyPr/>
          <a:lstStyle/>
          <a:p>
            <a:r>
              <a:rPr lang="en-US" dirty="0"/>
              <a:t>Worked 10 years for external service (1/2 time)  during that time I started also ½ in Internal service  </a:t>
            </a:r>
          </a:p>
          <a:p>
            <a:r>
              <a:rPr lang="en-US" dirty="0"/>
              <a:t>Internal service for UCB Chemical Plants - fulltime in 1998</a:t>
            </a:r>
          </a:p>
          <a:p>
            <a:r>
              <a:rPr lang="en-US" dirty="0"/>
              <a:t>Stand alone Chemical group (financial group UCB)</a:t>
            </a:r>
          </a:p>
          <a:p>
            <a:r>
              <a:rPr lang="en-US" dirty="0"/>
              <a:t>Part of US Chemical group  - European function – Global Function – Cytec</a:t>
            </a:r>
          </a:p>
          <a:p>
            <a:r>
              <a:rPr lang="en-US" dirty="0"/>
              <a:t>Company from 4000 to 6000 employees  - 14 to 20 countries worldwide </a:t>
            </a:r>
          </a:p>
          <a:p>
            <a:r>
              <a:rPr lang="en-US" dirty="0"/>
              <a:t>Sold to financial group  - </a:t>
            </a:r>
            <a:r>
              <a:rPr lang="en-US" dirty="0" err="1"/>
              <a:t>Allnex</a:t>
            </a:r>
            <a:r>
              <a:rPr lang="en-US" dirty="0"/>
              <a:t>  - US driven   - headquarter in Germany</a:t>
            </a:r>
          </a:p>
          <a:p>
            <a:r>
              <a:rPr lang="en-US" dirty="0"/>
              <a:t>Joint Venture with Australian group  </a:t>
            </a:r>
          </a:p>
          <a:p>
            <a:r>
              <a:rPr lang="en-US" dirty="0"/>
              <a:t>Sold to Thai – Chemical group – </a:t>
            </a:r>
            <a:r>
              <a:rPr lang="en-US" dirty="0" err="1"/>
              <a:t>allnex</a:t>
            </a:r>
            <a:r>
              <a:rPr lang="en-US" dirty="0"/>
              <a:t>   </a:t>
            </a:r>
          </a:p>
          <a:p>
            <a:endParaRPr lang="en-US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3BAF506-ACA1-635A-7FD0-9A423E9DE60F}"/>
              </a:ext>
            </a:extLst>
          </p:cNvPr>
          <p:cNvSpPr txBox="1"/>
          <p:nvPr/>
        </p:nvSpPr>
        <p:spPr>
          <a:xfrm>
            <a:off x="3686629" y="5710052"/>
            <a:ext cx="7532914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Personal Note</a:t>
            </a:r>
            <a:r>
              <a:rPr lang="en-US" dirty="0"/>
              <a:t>: Evolution  from paternalistic attitude to   </a:t>
            </a:r>
            <a:r>
              <a:rPr lang="en-US" dirty="0">
                <a:sym typeface="Wingdings" panose="05000000000000000000" pitchFamily="2" charset="2"/>
              </a:rPr>
              <a:t> Money driven attitude  (Human to FTE (full time equivalent)  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BABA1-38BF-5993-326B-9FE2C0CBB8CD}"/>
              </a:ext>
            </a:extLst>
          </p:cNvPr>
          <p:cNvSpPr txBox="1"/>
          <p:nvPr/>
        </p:nvSpPr>
        <p:spPr>
          <a:xfrm>
            <a:off x="2616921" y="30667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59486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F98F2-EC83-FE09-C2CE-5BB846F2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921" y="624110"/>
            <a:ext cx="9390022" cy="736604"/>
          </a:xfrm>
        </p:spPr>
        <p:txBody>
          <a:bodyPr>
            <a:normAutofit/>
          </a:bodyPr>
          <a:lstStyle/>
          <a:p>
            <a:r>
              <a:rPr lang="en-US" sz="3100" dirty="0"/>
              <a:t>Is Health Important within companies </a:t>
            </a:r>
            <a:r>
              <a:rPr lang="en-US" dirty="0"/>
              <a:t>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0CCA89-08E6-971B-A9CE-5CAC2C1DA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0" r="9307"/>
          <a:stretch/>
        </p:blipFill>
        <p:spPr>
          <a:xfrm>
            <a:off x="1173018" y="1866244"/>
            <a:ext cx="4599930" cy="3017541"/>
          </a:xfrm>
          <a:prstGeom prst="rect">
            <a:avLst/>
          </a:prstGeom>
        </p:spPr>
      </p:pic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4BAA0D13-C054-C926-4CDD-AE292BBA2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4775" r="12034"/>
          <a:stretch/>
        </p:blipFill>
        <p:spPr>
          <a:xfrm>
            <a:off x="6096000" y="1884716"/>
            <a:ext cx="5412509" cy="254206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A461CF-E8F1-C51B-3B18-77A2A9B08A75}"/>
              </a:ext>
            </a:extLst>
          </p:cNvPr>
          <p:cNvSpPr txBox="1"/>
          <p:nvPr/>
        </p:nvSpPr>
        <p:spPr>
          <a:xfrm>
            <a:off x="2616921" y="30667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38DAF2-5944-60B0-B9AD-17D8C079A6A1}"/>
              </a:ext>
            </a:extLst>
          </p:cNvPr>
          <p:cNvSpPr txBox="1"/>
          <p:nvPr/>
        </p:nvSpPr>
        <p:spPr>
          <a:xfrm>
            <a:off x="3037114" y="5431971"/>
            <a:ext cx="3657600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Figures from EU-OSHA</a:t>
            </a:r>
          </a:p>
        </p:txBody>
      </p:sp>
    </p:spTree>
    <p:extLst>
      <p:ext uri="{BB962C8B-B14F-4D97-AF65-F5344CB8AC3E}">
        <p14:creationId xmlns:p14="http://schemas.microsoft.com/office/powerpoint/2010/main" val="375378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E7C5BA5-0DE7-F008-FFD5-65F494958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7113" y="1821936"/>
            <a:ext cx="6688777" cy="3935864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C47048E-79C3-13C7-5A47-CC8CB0967F21}"/>
              </a:ext>
            </a:extLst>
          </p:cNvPr>
          <p:cNvSpPr txBox="1"/>
          <p:nvPr/>
        </p:nvSpPr>
        <p:spPr>
          <a:xfrm>
            <a:off x="2394858" y="5847279"/>
            <a:ext cx="8191499" cy="6463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Personal Note</a:t>
            </a:r>
            <a:r>
              <a:rPr lang="en-US" dirty="0"/>
              <a:t>: Health important in 2 cases : when you become ill and during new year receptions ! Longtime versus short </a:t>
            </a:r>
            <a:r>
              <a:rPr lang="en-US"/>
              <a:t>time thinking !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0C1076-A5F9-1FB1-84B4-B61E03D7ECC0}"/>
              </a:ext>
            </a:extLst>
          </p:cNvPr>
          <p:cNvSpPr txBox="1"/>
          <p:nvPr/>
        </p:nvSpPr>
        <p:spPr>
          <a:xfrm>
            <a:off x="2616921" y="30667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INTRODUCTION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7150BA-75C3-312A-EF75-902CB3BC5BA5}"/>
              </a:ext>
            </a:extLst>
          </p:cNvPr>
          <p:cNvSpPr txBox="1">
            <a:spLocks/>
          </p:cNvSpPr>
          <p:nvPr/>
        </p:nvSpPr>
        <p:spPr>
          <a:xfrm>
            <a:off x="2616921" y="651818"/>
            <a:ext cx="9390022" cy="7366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100" dirty="0"/>
              <a:t>Is </a:t>
            </a:r>
            <a:r>
              <a:rPr lang="en-US" sz="3200" dirty="0"/>
              <a:t>Health really important for a company?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20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E2CBC6-0C6D-4E9E-BF5B-C3308995E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9689337" cy="1123384"/>
          </a:xfrm>
        </p:spPr>
        <p:txBody>
          <a:bodyPr>
            <a:normAutofit/>
          </a:bodyPr>
          <a:lstStyle/>
          <a:p>
            <a:r>
              <a:rPr lang="en-US" sz="3200" dirty="0"/>
              <a:t>Regional </a:t>
            </a:r>
            <a:r>
              <a:rPr lang="en-US" sz="3200" dirty="0" err="1"/>
              <a:t>organisation</a:t>
            </a:r>
            <a:r>
              <a:rPr lang="en-US" sz="3200" dirty="0"/>
              <a:t>: Centers of Competency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91072"/>
              </p:ext>
            </p:extLst>
          </p:nvPr>
        </p:nvGraphicFramePr>
        <p:xfrm>
          <a:off x="1782618" y="1430395"/>
          <a:ext cx="7842332" cy="5210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63822" y="5224453"/>
            <a:ext cx="3301341" cy="3539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700" dirty="0">
                <a:ln>
                  <a:solidFill>
                    <a:schemeClr val="tx1"/>
                  </a:solidFill>
                </a:ln>
              </a:rPr>
              <a:t>+ 30 Site Specific</a:t>
            </a:r>
            <a:r>
              <a:rPr lang="lv-LV" sz="17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US" sz="1700" dirty="0">
                <a:ln>
                  <a:solidFill>
                    <a:schemeClr val="tx1"/>
                  </a:solidFill>
                </a:ln>
              </a:rPr>
              <a:t>contractors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8AFBC9B-6371-B850-021F-8A0949FC404E}"/>
              </a:ext>
            </a:extLst>
          </p:cNvPr>
          <p:cNvSpPr txBox="1"/>
          <p:nvPr/>
        </p:nvSpPr>
        <p:spPr>
          <a:xfrm>
            <a:off x="8090557" y="5643049"/>
            <a:ext cx="242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/>
              <a:t>From</a:t>
            </a:r>
            <a:r>
              <a:rPr lang="nl-BE" sz="1400" dirty="0"/>
              <a:t> 250 employees, on site nurse </a:t>
            </a:r>
            <a:endParaRPr lang="en-US" sz="14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A26A7FE-7DA4-D4C9-ADF2-9F7ACA4D16D6}"/>
              </a:ext>
            </a:extLst>
          </p:cNvPr>
          <p:cNvSpPr txBox="1"/>
          <p:nvPr/>
        </p:nvSpPr>
        <p:spPr>
          <a:xfrm>
            <a:off x="8834746" y="1385132"/>
            <a:ext cx="161108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Global  HR </a:t>
            </a:r>
            <a:endParaRPr lang="en-US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816B5B0-7DFB-4389-9623-4F38159D01F1}"/>
              </a:ext>
            </a:extLst>
          </p:cNvPr>
          <p:cNvSpPr txBox="1"/>
          <p:nvPr/>
        </p:nvSpPr>
        <p:spPr>
          <a:xfrm>
            <a:off x="8834746" y="1846381"/>
            <a:ext cx="161108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Global SHE</a:t>
            </a:r>
            <a:endParaRPr lang="en-US" dirty="0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6F274A51-21AC-F793-E5A2-4C93813184C7}"/>
              </a:ext>
            </a:extLst>
          </p:cNvPr>
          <p:cNvCxnSpPr>
            <a:cxnSpLocks/>
          </p:cNvCxnSpPr>
          <p:nvPr/>
        </p:nvCxnSpPr>
        <p:spPr>
          <a:xfrm flipH="1">
            <a:off x="6492534" y="1570701"/>
            <a:ext cx="2318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986DE8EB-2231-5EC5-7F24-64758EC17B75}"/>
              </a:ext>
            </a:extLst>
          </p:cNvPr>
          <p:cNvCxnSpPr>
            <a:cxnSpLocks/>
          </p:cNvCxnSpPr>
          <p:nvPr/>
        </p:nvCxnSpPr>
        <p:spPr>
          <a:xfrm flipH="1">
            <a:off x="6492534" y="2002878"/>
            <a:ext cx="23422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27DBB25-E542-53FC-F0EE-15B6A72BFF00}"/>
              </a:ext>
            </a:extLst>
          </p:cNvPr>
          <p:cNvSpPr txBox="1"/>
          <p:nvPr/>
        </p:nvSpPr>
        <p:spPr>
          <a:xfrm>
            <a:off x="2616921" y="306671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ORGANISATION</a:t>
            </a:r>
          </a:p>
        </p:txBody>
      </p:sp>
    </p:spTree>
    <p:extLst>
      <p:ext uri="{BB962C8B-B14F-4D97-AF65-F5344CB8AC3E}">
        <p14:creationId xmlns:p14="http://schemas.microsoft.com/office/powerpoint/2010/main" val="11631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843C247-B454-1C69-8C6B-FEB1F0C26970}"/>
              </a:ext>
            </a:extLst>
          </p:cNvPr>
          <p:cNvSpPr txBox="1"/>
          <p:nvPr/>
        </p:nvSpPr>
        <p:spPr>
          <a:xfrm>
            <a:off x="2616921" y="306671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ORGANISATION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1919"/>
          </a:xfrm>
        </p:spPr>
        <p:txBody>
          <a:bodyPr>
            <a:normAutofit fontScale="90000"/>
          </a:bodyPr>
          <a:lstStyle/>
          <a:p>
            <a:r>
              <a:rPr lang="en-US" dirty="0"/>
              <a:t>Our vision</a:t>
            </a:r>
            <a:br>
              <a:rPr lang="en-US" dirty="0"/>
            </a:br>
            <a:r>
              <a:rPr lang="en-GB" b="1" dirty="0"/>
              <a:t> </a:t>
            </a:r>
            <a:br>
              <a:rPr lang="en-GB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086" y="1624149"/>
            <a:ext cx="6512295" cy="2926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Occupational Health and Medical Services reports to Global HR / SHE </a:t>
            </a:r>
          </a:p>
          <a:p>
            <a:pPr marL="341313" indent="-341313">
              <a:buNone/>
            </a:pPr>
            <a:r>
              <a:rPr lang="en-US" sz="1800" dirty="0">
                <a:sym typeface="Wingdings" panose="05000000000000000000" pitchFamily="2" charset="2"/>
              </a:rPr>
              <a:t>	</a:t>
            </a:r>
            <a:r>
              <a:rPr lang="en-US" sz="1800" dirty="0"/>
              <a:t>We work cross functionally on a continuous basis to support our vision: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173736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7BA326A-E91C-F060-7491-10E35F43FAA9}"/>
              </a:ext>
            </a:extLst>
          </p:cNvPr>
          <p:cNvSpPr txBox="1"/>
          <p:nvPr/>
        </p:nvSpPr>
        <p:spPr>
          <a:xfrm>
            <a:off x="1763485" y="4973479"/>
            <a:ext cx="9661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Personal objective</a:t>
            </a:r>
            <a:r>
              <a:rPr lang="nl-BE" dirty="0"/>
              <a:t>: </a:t>
            </a:r>
            <a:r>
              <a:rPr lang="en-US" dirty="0"/>
              <a:t>Every employee must be in the same state of health when leaving the company. He or she must not have become ill due to work.
In case of discussion: Consult your objectives again and again:</a:t>
            </a:r>
            <a:br>
              <a:rPr lang="en-US" dirty="0"/>
            </a:br>
            <a:r>
              <a:rPr lang="en-US" dirty="0"/>
              <a:t>				 - Has my time been used well?
				 - Are my priorities still right?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B3987E2-30A3-9529-273A-0C9D4520C22F}"/>
              </a:ext>
            </a:extLst>
          </p:cNvPr>
          <p:cNvSpPr/>
          <p:nvPr/>
        </p:nvSpPr>
        <p:spPr>
          <a:xfrm>
            <a:off x="5024582" y="2419927"/>
            <a:ext cx="286327" cy="1662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40BD10-1CC4-14C0-310D-DCE1B32124FF}"/>
              </a:ext>
            </a:extLst>
          </p:cNvPr>
          <p:cNvSpPr txBox="1"/>
          <p:nvPr/>
        </p:nvSpPr>
        <p:spPr>
          <a:xfrm>
            <a:off x="5024582" y="3146395"/>
            <a:ext cx="656705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</a:rPr>
              <a:t>“To be a center of excellence in Occupational Health, Medical emergency response and General Health promotion in order to optimize employee’s health and productivity in a safe and healthy workplace.”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FF941A-0A4A-4022-4C7D-1C19AFD95AEE}"/>
              </a:ext>
            </a:extLst>
          </p:cNvPr>
          <p:cNvSpPr/>
          <p:nvPr/>
        </p:nvSpPr>
        <p:spPr>
          <a:xfrm>
            <a:off x="1625600" y="4920298"/>
            <a:ext cx="9966036" cy="163103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B85AE3F7-E8CF-8040-52C4-DD1ABEFE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Certifications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312" y="1124929"/>
            <a:ext cx="77976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02B5AC-8071-46A5-90AB-E5581B4308F2}" type="slidenum">
              <a:rPr lang="nl-BE" smtClean="0"/>
              <a:pPr>
                <a:defRPr/>
              </a:pPr>
              <a:t>8</a:t>
            </a:fld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46478" y="1124929"/>
            <a:ext cx="4869664" cy="2618487"/>
          </a:xfrm>
        </p:spPr>
        <p:txBody>
          <a:bodyPr>
            <a:noAutofit/>
          </a:bodyPr>
          <a:lstStyle/>
          <a:p>
            <a:r>
              <a:rPr lang="en-US" dirty="0"/>
              <a:t>Sites certifications can be an ally!
Recent example: the new certificates on sustainability; These play an important role in external recognition!
Health requirements are often included in this certificates</a:t>
            </a:r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318927" y="1601128"/>
            <a:ext cx="2411952" cy="2172034"/>
            <a:chOff x="2819400" y="1524000"/>
            <a:chExt cx="3276600" cy="2819400"/>
          </a:xfrm>
        </p:grpSpPr>
        <p:sp>
          <p:nvSpPr>
            <p:cNvPr id="7" name="Hexagon 6"/>
            <p:cNvSpPr/>
            <p:nvPr/>
          </p:nvSpPr>
          <p:spPr>
            <a:xfrm>
              <a:off x="2827431" y="1524000"/>
              <a:ext cx="3268569" cy="2819400"/>
            </a:xfrm>
            <a:prstGeom prst="hexagon">
              <a:avLst/>
            </a:prstGeom>
            <a:noFill/>
            <a:ln w="76200">
              <a:solidFill>
                <a:srgbClr val="003A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19400" y="1648362"/>
              <a:ext cx="2861038" cy="1928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1600" b="1" dirty="0">
                  <a:solidFill>
                    <a:srgbClr val="002060"/>
                  </a:solidFill>
                </a:rPr>
                <a:t>ISO 9001 </a:t>
              </a:r>
            </a:p>
            <a:p>
              <a:pPr lvl="1"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a quality management system that delivers long term business benefits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1257" y="2798704"/>
            <a:ext cx="2470805" cy="1992947"/>
            <a:chOff x="0" y="2514600"/>
            <a:chExt cx="3200400" cy="2692062"/>
          </a:xfrm>
        </p:grpSpPr>
        <p:sp>
          <p:nvSpPr>
            <p:cNvPr id="14" name="Hexagon 13"/>
            <p:cNvSpPr/>
            <p:nvPr/>
          </p:nvSpPr>
          <p:spPr>
            <a:xfrm>
              <a:off x="0" y="2514600"/>
              <a:ext cx="3200400" cy="2692062"/>
            </a:xfrm>
            <a:prstGeom prst="hexagon">
              <a:avLst/>
            </a:prstGeom>
            <a:noFill/>
            <a:ln w="76200">
              <a:solidFill>
                <a:srgbClr val="ED8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1000" y="2590800"/>
              <a:ext cx="2472961" cy="2452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ED8013"/>
                  </a:solidFill>
                </a:rPr>
                <a:t>ISO 45001 </a:t>
              </a:r>
            </a:p>
            <a:p>
              <a:pPr algn="ctr"/>
              <a:r>
                <a:rPr lang="en-US" sz="1600" b="1" dirty="0"/>
                <a:t>occupational health &amp; safety management best practices that take care of our workforce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12218" y="2765691"/>
            <a:ext cx="2370418" cy="2085269"/>
            <a:chOff x="5909038" y="2057400"/>
            <a:chExt cx="3158762" cy="2819400"/>
          </a:xfrm>
        </p:grpSpPr>
        <p:sp>
          <p:nvSpPr>
            <p:cNvPr id="12" name="Hexagon 11"/>
            <p:cNvSpPr/>
            <p:nvPr/>
          </p:nvSpPr>
          <p:spPr>
            <a:xfrm>
              <a:off x="5909038" y="2057400"/>
              <a:ext cx="3158762" cy="2819400"/>
            </a:xfrm>
            <a:prstGeom prst="hexagon">
              <a:avLst/>
            </a:prstGeom>
            <a:noFill/>
            <a:ln w="76200">
              <a:solidFill>
                <a:srgbClr val="7AAE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80697" y="2426272"/>
              <a:ext cx="2286000" cy="1625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AAE34"/>
                  </a:solidFill>
                </a:rPr>
                <a:t>ISO 14001 </a:t>
              </a:r>
            </a:p>
            <a:p>
              <a:pPr algn="ctr"/>
              <a:r>
                <a:rPr lang="en-US" sz="1600" b="1" dirty="0">
                  <a:solidFill>
                    <a:srgbClr val="002060"/>
                  </a:solidFill>
                </a:rPr>
                <a:t>an effective environment management system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24175" y="3909063"/>
            <a:ext cx="2406703" cy="1992947"/>
            <a:chOff x="0" y="2514600"/>
            <a:chExt cx="3200400" cy="2692062"/>
          </a:xfrm>
        </p:grpSpPr>
        <p:sp>
          <p:nvSpPr>
            <p:cNvPr id="19" name="Hexagon 18"/>
            <p:cNvSpPr/>
            <p:nvPr/>
          </p:nvSpPr>
          <p:spPr>
            <a:xfrm>
              <a:off x="0" y="2514600"/>
              <a:ext cx="3200400" cy="2692062"/>
            </a:xfrm>
            <a:prstGeom prst="hexagon">
              <a:avLst/>
            </a:prstGeom>
            <a:noFill/>
            <a:ln w="76200">
              <a:solidFill>
                <a:srgbClr val="8F49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1000" y="2590799"/>
              <a:ext cx="2472962" cy="1263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8F499C"/>
                  </a:solidFill>
                </a:rPr>
                <a:t>ISO 50001 </a:t>
              </a:r>
            </a:p>
            <a:p>
              <a:pPr algn="ctr"/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an effective energy management system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931" y="5292805"/>
            <a:ext cx="633190" cy="48706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9B361EC-64D3-B2C3-B3E5-6EAA14B5C3BE}"/>
              </a:ext>
            </a:extLst>
          </p:cNvPr>
          <p:cNvSpPr txBox="1"/>
          <p:nvPr/>
        </p:nvSpPr>
        <p:spPr>
          <a:xfrm>
            <a:off x="4548860" y="5408234"/>
            <a:ext cx="3998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 Global Health Standards </a:t>
            </a:r>
          </a:p>
          <a:p>
            <a:r>
              <a:rPr lang="en-US" sz="1600" dirty="0"/>
              <a:t>14 Linked Procedures and 6 Guidelines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07A006D-40A1-156D-A5ED-5B3570439831}"/>
              </a:ext>
            </a:extLst>
          </p:cNvPr>
          <p:cNvSpPr txBox="1"/>
          <p:nvPr/>
        </p:nvSpPr>
        <p:spPr>
          <a:xfrm>
            <a:off x="4560661" y="5993009"/>
            <a:ext cx="689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Example: 	Standard : Biological risk assessment </a:t>
            </a:r>
          </a:p>
          <a:p>
            <a:r>
              <a:rPr lang="en-US" sz="1400" dirty="0"/>
              <a:t>		Procedure: Legionella Prevention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82D9E7-1205-88FC-0D72-8DA75CB7B2B8}"/>
              </a:ext>
            </a:extLst>
          </p:cNvPr>
          <p:cNvSpPr txBox="1"/>
          <p:nvPr/>
        </p:nvSpPr>
        <p:spPr>
          <a:xfrm>
            <a:off x="2616921" y="306671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ORGANISATION</a:t>
            </a:r>
          </a:p>
        </p:txBody>
      </p:sp>
      <p:sp>
        <p:nvSpPr>
          <p:cNvPr id="26" name="Tekstvak 3">
            <a:extLst>
              <a:ext uri="{FF2B5EF4-FFF2-40B4-BE49-F238E27FC236}">
                <a16:creationId xmlns:a16="http://schemas.microsoft.com/office/drawing/2014/main" id="{891BB810-491D-4EC4-1789-48488F8A5E8B}"/>
              </a:ext>
            </a:extLst>
          </p:cNvPr>
          <p:cNvSpPr txBox="1"/>
          <p:nvPr/>
        </p:nvSpPr>
        <p:spPr>
          <a:xfrm>
            <a:off x="7315643" y="4001916"/>
            <a:ext cx="4470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Personal note : from paper burden to an ally to free up money for health projects.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680CA2-CE89-0BB1-840F-B4410555F76D}"/>
              </a:ext>
            </a:extLst>
          </p:cNvPr>
          <p:cNvSpPr/>
          <p:nvPr/>
        </p:nvSpPr>
        <p:spPr>
          <a:xfrm>
            <a:off x="7201411" y="3887331"/>
            <a:ext cx="4698866" cy="1139701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4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9FA04FC8-627F-252D-1A5F-C709B2D0279D}"/>
              </a:ext>
            </a:extLst>
          </p:cNvPr>
          <p:cNvSpPr txBox="1"/>
          <p:nvPr/>
        </p:nvSpPr>
        <p:spPr>
          <a:xfrm>
            <a:off x="1632857" y="1698579"/>
            <a:ext cx="3200400" cy="6400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Heath Risk Assessment Programs</a:t>
            </a:r>
            <a:r>
              <a:rPr lang="en-US" sz="1800" b="1" dirty="0"/>
              <a:t> 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3A63B49-1925-144D-9389-45EBDA0253A0}"/>
              </a:ext>
            </a:extLst>
          </p:cNvPr>
          <p:cNvSpPr txBox="1"/>
          <p:nvPr/>
        </p:nvSpPr>
        <p:spPr>
          <a:xfrm>
            <a:off x="1632856" y="2446044"/>
            <a:ext cx="3200400" cy="20313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Chemical Exposure (CERA)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Physical Exposure (Noise,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Ergonomic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JSERA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Other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DB5A780-14B6-7BE8-065B-D58303BC2081}"/>
              </a:ext>
            </a:extLst>
          </p:cNvPr>
          <p:cNvSpPr txBox="1"/>
          <p:nvPr/>
        </p:nvSpPr>
        <p:spPr>
          <a:xfrm>
            <a:off x="1632855" y="4670592"/>
            <a:ext cx="32004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97F6C07-E818-14DF-23F4-7E0A069ADB13}"/>
              </a:ext>
            </a:extLst>
          </p:cNvPr>
          <p:cNvSpPr txBox="1"/>
          <p:nvPr/>
        </p:nvSpPr>
        <p:spPr>
          <a:xfrm>
            <a:off x="3460687" y="5421305"/>
            <a:ext cx="717615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1313"/>
            <a:r>
              <a:rPr lang="en-US" b="1" dirty="0"/>
              <a:t>References:  	- Local Legislation and culture</a:t>
            </a:r>
          </a:p>
          <a:p>
            <a:r>
              <a:rPr lang="en-US" b="1" dirty="0"/>
              <a:t>			 	- SHE Standards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F677EF0-6BCF-07AA-0E27-0C87C0F8DC8F}"/>
              </a:ext>
            </a:extLst>
          </p:cNvPr>
          <p:cNvSpPr txBox="1"/>
          <p:nvPr/>
        </p:nvSpPr>
        <p:spPr>
          <a:xfrm>
            <a:off x="5007431" y="1698579"/>
            <a:ext cx="3200400" cy="64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Health Protection Programs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C530959-70F1-B7B5-C889-9C93D8F16E3A}"/>
              </a:ext>
            </a:extLst>
          </p:cNvPr>
          <p:cNvSpPr txBox="1"/>
          <p:nvPr/>
        </p:nvSpPr>
        <p:spPr>
          <a:xfrm>
            <a:off x="4996544" y="2446044"/>
            <a:ext cx="320040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Medical Examinations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First Aid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Case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Personal Protection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Travel Medicine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6CC094C-798A-3C86-BB55-3B7967526C8E}"/>
              </a:ext>
            </a:extLst>
          </p:cNvPr>
          <p:cNvSpPr txBox="1"/>
          <p:nvPr/>
        </p:nvSpPr>
        <p:spPr>
          <a:xfrm>
            <a:off x="5007431" y="4670592"/>
            <a:ext cx="3200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SHE + HR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F0FC628-FFA0-A417-7162-BD0C7BA880FD}"/>
              </a:ext>
            </a:extLst>
          </p:cNvPr>
          <p:cNvSpPr txBox="1"/>
          <p:nvPr/>
        </p:nvSpPr>
        <p:spPr>
          <a:xfrm>
            <a:off x="8382004" y="1698579"/>
            <a:ext cx="3200400" cy="6400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Health Promotion  Programs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06E5629-D74D-D363-F7D4-E368F61D6FBF}"/>
              </a:ext>
            </a:extLst>
          </p:cNvPr>
          <p:cNvSpPr txBox="1"/>
          <p:nvPr/>
        </p:nvSpPr>
        <p:spPr>
          <a:xfrm>
            <a:off x="8382005" y="2446044"/>
            <a:ext cx="3200400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Wellness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Follow up on absence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Substance abuse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Vaccination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Medical Confidentiality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C99C00A-68A2-0A29-6519-97CEFB18938D}"/>
              </a:ext>
            </a:extLst>
          </p:cNvPr>
          <p:cNvSpPr txBox="1"/>
          <p:nvPr/>
        </p:nvSpPr>
        <p:spPr>
          <a:xfrm>
            <a:off x="8382006" y="4670592"/>
            <a:ext cx="3200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D96E1-7389-BDDD-D19D-CAE99F45E40D}"/>
              </a:ext>
            </a:extLst>
          </p:cNvPr>
          <p:cNvSpPr txBox="1"/>
          <p:nvPr/>
        </p:nvSpPr>
        <p:spPr>
          <a:xfrm>
            <a:off x="2616921" y="306671"/>
            <a:ext cx="3663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PROGRAMS AND ASSIGNMENTS</a:t>
            </a:r>
          </a:p>
        </p:txBody>
      </p:sp>
      <p:sp>
        <p:nvSpPr>
          <p:cNvPr id="4" name="Title 24">
            <a:extLst>
              <a:ext uri="{FF2B5EF4-FFF2-40B4-BE49-F238E27FC236}">
                <a16:creationId xmlns:a16="http://schemas.microsoft.com/office/drawing/2014/main" id="{626B3B4C-60C2-ACAA-81BF-98DB95BB3C38}"/>
              </a:ext>
            </a:extLst>
          </p:cNvPr>
          <p:cNvSpPr txBox="1">
            <a:spLocks/>
          </p:cNvSpPr>
          <p:nvPr/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191704470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4D2A9E6-1B69-4C7A-BB5A-37BCD089752C}">
  <we:reference id="wa200005566" version="3.0.0.2" store="nl-NL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TM02892315[[fn=Sliert]]</Template>
  <TotalTime>0</TotalTime>
  <Words>2071</Words>
  <Application>Microsoft Office PowerPoint</Application>
  <PresentationFormat>Widescreen</PresentationFormat>
  <Paragraphs>298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Century Gothic</vt:lpstr>
      <vt:lpstr>Wingdings</vt:lpstr>
      <vt:lpstr>Wingdings 3</vt:lpstr>
      <vt:lpstr>Sliert</vt:lpstr>
      <vt:lpstr>Internal  Medical Services: An experience             </vt:lpstr>
      <vt:lpstr>What to expect ?</vt:lpstr>
      <vt:lpstr>Presenting myself, and  the organisations I worked for </vt:lpstr>
      <vt:lpstr>Is Health Important within companies ?</vt:lpstr>
      <vt:lpstr>PowerPoint Presentation</vt:lpstr>
      <vt:lpstr>Regional organisation: Centers of Competency </vt:lpstr>
      <vt:lpstr>Our vision   </vt:lpstr>
      <vt:lpstr>Certifications</vt:lpstr>
      <vt:lpstr>PowerPoint Presentation</vt:lpstr>
      <vt:lpstr>Health Risk Assessment Programs </vt:lpstr>
      <vt:lpstr>Health Risk Assessment Programs </vt:lpstr>
      <vt:lpstr>PowerPoint Presentation</vt:lpstr>
      <vt:lpstr>Health Protection Programs </vt:lpstr>
      <vt:lpstr>Health Protection Programs </vt:lpstr>
      <vt:lpstr>Exposure to sensitising substances</vt:lpstr>
      <vt:lpstr>Health Protection Programs </vt:lpstr>
      <vt:lpstr>Health Promotion  Programs </vt:lpstr>
      <vt:lpstr>PowerPoint Presentation</vt:lpstr>
      <vt:lpstr>Health Promotion  Programs </vt:lpstr>
      <vt:lpstr>Health Promotion  Programs </vt:lpstr>
      <vt:lpstr>Personal observations and reflexions   </vt:lpstr>
      <vt:lpstr>Other observations </vt:lpstr>
      <vt:lpstr>Key difference between internal- and external Medical Services by chat GPT</vt:lpstr>
      <vt:lpstr>Final Conclusion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 Medical Services: An experience</dc:title>
  <dc:creator>Ina Mahy</dc:creator>
  <cp:lastModifiedBy>Ina Mahy</cp:lastModifiedBy>
  <cp:revision>2</cp:revision>
  <dcterms:created xsi:type="dcterms:W3CDTF">2024-10-11T06:53:22Z</dcterms:created>
  <dcterms:modified xsi:type="dcterms:W3CDTF">2024-11-06T09:35:12Z</dcterms:modified>
</cp:coreProperties>
</file>