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0046E-0D8B-4C95-81B1-8A4F486611D5}" v="19" dt="2022-11-28T17:05:05.3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738" autoAdjust="0"/>
  </p:normalViewPr>
  <p:slideViewPr>
    <p:cSldViewPr snapToGrid="0" showGuides="1">
      <p:cViewPr varScale="1">
        <p:scale>
          <a:sx n="83" d="100"/>
          <a:sy n="83" d="100"/>
        </p:scale>
        <p:origin x="16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derik Coppens" userId="002eae66-32ce-4496-bc37-81e5be17ba26" providerId="ADAL" clId="{9B70046E-0D8B-4C95-81B1-8A4F486611D5}"/>
    <pc:docChg chg="undo custSel addSld delSld modSld">
      <pc:chgData name="Frederik Coppens" userId="002eae66-32ce-4496-bc37-81e5be17ba26" providerId="ADAL" clId="{9B70046E-0D8B-4C95-81B1-8A4F486611D5}" dt="2022-11-28T17:12:49.148" v="490" actId="20577"/>
      <pc:docMkLst>
        <pc:docMk/>
      </pc:docMkLst>
      <pc:sldChg chg="addSp modSp mod">
        <pc:chgData name="Frederik Coppens" userId="002eae66-32ce-4496-bc37-81e5be17ba26" providerId="ADAL" clId="{9B70046E-0D8B-4C95-81B1-8A4F486611D5}" dt="2022-11-28T16:52:58.460" v="27" actId="1076"/>
        <pc:sldMkLst>
          <pc:docMk/>
          <pc:sldMk cId="2523848629" sldId="257"/>
        </pc:sldMkLst>
        <pc:spChg chg="mod">
          <ac:chgData name="Frederik Coppens" userId="002eae66-32ce-4496-bc37-81e5be17ba26" providerId="ADAL" clId="{9B70046E-0D8B-4C95-81B1-8A4F486611D5}" dt="2022-11-28T16:52:58.460" v="27" actId="1076"/>
          <ac:spMkLst>
            <pc:docMk/>
            <pc:sldMk cId="2523848629" sldId="257"/>
            <ac:spMk id="2" creationId="{00000000-0000-0000-0000-000000000000}"/>
          </ac:spMkLst>
        </pc:spChg>
        <pc:spChg chg="mod">
          <ac:chgData name="Frederik Coppens" userId="002eae66-32ce-4496-bc37-81e5be17ba26" providerId="ADAL" clId="{9B70046E-0D8B-4C95-81B1-8A4F486611D5}" dt="2022-11-28T16:52:53.343" v="26" actId="1076"/>
          <ac:spMkLst>
            <pc:docMk/>
            <pc:sldMk cId="2523848629" sldId="257"/>
            <ac:spMk id="3" creationId="{00000000-0000-0000-0000-000000000000}"/>
          </ac:spMkLst>
        </pc:spChg>
        <pc:picChg chg="add mod">
          <ac:chgData name="Frederik Coppens" userId="002eae66-32ce-4496-bc37-81e5be17ba26" providerId="ADAL" clId="{9B70046E-0D8B-4C95-81B1-8A4F486611D5}" dt="2022-11-28T16:51:22.104" v="2" actId="1076"/>
          <ac:picMkLst>
            <pc:docMk/>
            <pc:sldMk cId="2523848629" sldId="257"/>
            <ac:picMk id="5" creationId="{EC33A836-64BE-4AEE-8FD0-0CD3F492F2D3}"/>
          </ac:picMkLst>
        </pc:picChg>
      </pc:sldChg>
      <pc:sldChg chg="addSp delSp modSp mod">
        <pc:chgData name="Frederik Coppens" userId="002eae66-32ce-4496-bc37-81e5be17ba26" providerId="ADAL" clId="{9B70046E-0D8B-4C95-81B1-8A4F486611D5}" dt="2022-11-28T17:11:26.727" v="484" actId="108"/>
        <pc:sldMkLst>
          <pc:docMk/>
          <pc:sldMk cId="1427461210" sldId="258"/>
        </pc:sldMkLst>
        <pc:spChg chg="del">
          <ac:chgData name="Frederik Coppens" userId="002eae66-32ce-4496-bc37-81e5be17ba26" providerId="ADAL" clId="{9B70046E-0D8B-4C95-81B1-8A4F486611D5}" dt="2022-11-28T16:53:08.626" v="28" actId="478"/>
          <ac:spMkLst>
            <pc:docMk/>
            <pc:sldMk cId="1427461210" sldId="258"/>
            <ac:spMk id="2" creationId="{00000000-0000-0000-0000-000000000000}"/>
          </ac:spMkLst>
        </pc:spChg>
        <pc:spChg chg="del">
          <ac:chgData name="Frederik Coppens" userId="002eae66-32ce-4496-bc37-81e5be17ba26" providerId="ADAL" clId="{9B70046E-0D8B-4C95-81B1-8A4F486611D5}" dt="2022-11-28T16:53:13.930" v="29" actId="478"/>
          <ac:spMkLst>
            <pc:docMk/>
            <pc:sldMk cId="1427461210" sldId="258"/>
            <ac:spMk id="3" creationId="{00000000-0000-0000-0000-000000000000}"/>
          </ac:spMkLst>
        </pc:spChg>
        <pc:spChg chg="add del mod">
          <ac:chgData name="Frederik Coppens" userId="002eae66-32ce-4496-bc37-81e5be17ba26" providerId="ADAL" clId="{9B70046E-0D8B-4C95-81B1-8A4F486611D5}" dt="2022-11-28T16:53:16.862" v="30" actId="478"/>
          <ac:spMkLst>
            <pc:docMk/>
            <pc:sldMk cId="1427461210" sldId="258"/>
            <ac:spMk id="6" creationId="{16D7AA82-59C3-4590-B39D-3961F9480076}"/>
          </ac:spMkLst>
        </pc:spChg>
        <pc:spChg chg="add del mod">
          <ac:chgData name="Frederik Coppens" userId="002eae66-32ce-4496-bc37-81e5be17ba26" providerId="ADAL" clId="{9B70046E-0D8B-4C95-81B1-8A4F486611D5}" dt="2022-11-28T16:53:18.951" v="31" actId="478"/>
          <ac:spMkLst>
            <pc:docMk/>
            <pc:sldMk cId="1427461210" sldId="258"/>
            <ac:spMk id="8" creationId="{8D2B035F-A81D-45D7-9C0A-103A3C03216B}"/>
          </ac:spMkLst>
        </pc:spChg>
        <pc:spChg chg="add mod">
          <ac:chgData name="Frederik Coppens" userId="002eae66-32ce-4496-bc37-81e5be17ba26" providerId="ADAL" clId="{9B70046E-0D8B-4C95-81B1-8A4F486611D5}" dt="2022-11-28T17:11:26.727" v="484" actId="108"/>
          <ac:spMkLst>
            <pc:docMk/>
            <pc:sldMk cId="1427461210" sldId="258"/>
            <ac:spMk id="9" creationId="{1C0C038C-9E6D-4BF4-BB31-E5D2ECC3E8D5}"/>
          </ac:spMkLst>
        </pc:spChg>
        <pc:spChg chg="add mod">
          <ac:chgData name="Frederik Coppens" userId="002eae66-32ce-4496-bc37-81e5be17ba26" providerId="ADAL" clId="{9B70046E-0D8B-4C95-81B1-8A4F486611D5}" dt="2022-11-28T16:54:32.050" v="39"/>
          <ac:spMkLst>
            <pc:docMk/>
            <pc:sldMk cId="1427461210" sldId="258"/>
            <ac:spMk id="11" creationId="{411D9E20-9D4B-4EFC-9872-037A008F13DA}"/>
          </ac:spMkLst>
        </pc:spChg>
        <pc:picChg chg="add del mod">
          <ac:chgData name="Frederik Coppens" userId="002eae66-32ce-4496-bc37-81e5be17ba26" providerId="ADAL" clId="{9B70046E-0D8B-4C95-81B1-8A4F486611D5}" dt="2022-11-28T16:55:52.520" v="48" actId="478"/>
          <ac:picMkLst>
            <pc:docMk/>
            <pc:sldMk cId="1427461210" sldId="258"/>
            <ac:picMk id="10" creationId="{82FA88A0-9490-4379-8F38-F3867DA5AEAD}"/>
          </ac:picMkLst>
        </pc:picChg>
      </pc:sldChg>
      <pc:sldChg chg="addSp delSp modSp mod">
        <pc:chgData name="Frederik Coppens" userId="002eae66-32ce-4496-bc37-81e5be17ba26" providerId="ADAL" clId="{9B70046E-0D8B-4C95-81B1-8A4F486611D5}" dt="2022-11-28T17:12:27.103" v="489" actId="1076"/>
        <pc:sldMkLst>
          <pc:docMk/>
          <pc:sldMk cId="4267584429" sldId="259"/>
        </pc:sldMkLst>
        <pc:spChg chg="del">
          <ac:chgData name="Frederik Coppens" userId="002eae66-32ce-4496-bc37-81e5be17ba26" providerId="ADAL" clId="{9B70046E-0D8B-4C95-81B1-8A4F486611D5}" dt="2022-11-28T16:55:02.467" v="40" actId="478"/>
          <ac:spMkLst>
            <pc:docMk/>
            <pc:sldMk cId="4267584429" sldId="259"/>
            <ac:spMk id="2" creationId="{00000000-0000-0000-0000-000000000000}"/>
          </ac:spMkLst>
        </pc:spChg>
        <pc:spChg chg="del">
          <ac:chgData name="Frederik Coppens" userId="002eae66-32ce-4496-bc37-81e5be17ba26" providerId="ADAL" clId="{9B70046E-0D8B-4C95-81B1-8A4F486611D5}" dt="2022-11-28T16:55:04.583" v="41" actId="478"/>
          <ac:spMkLst>
            <pc:docMk/>
            <pc:sldMk cId="4267584429" sldId="259"/>
            <ac:spMk id="3" creationId="{00000000-0000-0000-0000-000000000000}"/>
          </ac:spMkLst>
        </pc:spChg>
        <pc:spChg chg="del">
          <ac:chgData name="Frederik Coppens" userId="002eae66-32ce-4496-bc37-81e5be17ba26" providerId="ADAL" clId="{9B70046E-0D8B-4C95-81B1-8A4F486611D5}" dt="2022-11-28T16:55:07.923" v="43" actId="478"/>
          <ac:spMkLst>
            <pc:docMk/>
            <pc:sldMk cId="4267584429" sldId="259"/>
            <ac:spMk id="4" creationId="{00000000-0000-0000-0000-000000000000}"/>
          </ac:spMkLst>
        </pc:spChg>
        <pc:spChg chg="add del mod">
          <ac:chgData name="Frederik Coppens" userId="002eae66-32ce-4496-bc37-81e5be17ba26" providerId="ADAL" clId="{9B70046E-0D8B-4C95-81B1-8A4F486611D5}" dt="2022-11-28T16:55:35.626" v="47" actId="478"/>
          <ac:spMkLst>
            <pc:docMk/>
            <pc:sldMk cId="4267584429" sldId="259"/>
            <ac:spMk id="7" creationId="{FBDEC656-5537-4074-BD9F-9821905676D0}"/>
          </ac:spMkLst>
        </pc:spChg>
        <pc:spChg chg="add del mod">
          <ac:chgData name="Frederik Coppens" userId="002eae66-32ce-4496-bc37-81e5be17ba26" providerId="ADAL" clId="{9B70046E-0D8B-4C95-81B1-8A4F486611D5}" dt="2022-11-28T16:57:35.297" v="102" actId="478"/>
          <ac:spMkLst>
            <pc:docMk/>
            <pc:sldMk cId="4267584429" sldId="259"/>
            <ac:spMk id="9" creationId="{A097B5D6-AEE4-40CD-8A08-2B4E240D9E9D}"/>
          </ac:spMkLst>
        </pc:spChg>
        <pc:spChg chg="add mod">
          <ac:chgData name="Frederik Coppens" userId="002eae66-32ce-4496-bc37-81e5be17ba26" providerId="ADAL" clId="{9B70046E-0D8B-4C95-81B1-8A4F486611D5}" dt="2022-11-28T16:56:17.776" v="74" actId="20577"/>
          <ac:spMkLst>
            <pc:docMk/>
            <pc:sldMk cId="4267584429" sldId="259"/>
            <ac:spMk id="11" creationId="{45E80E60-FB26-459F-90C2-C2329381DF56}"/>
          </ac:spMkLst>
        </pc:spChg>
        <pc:spChg chg="add del mod">
          <ac:chgData name="Frederik Coppens" userId="002eae66-32ce-4496-bc37-81e5be17ba26" providerId="ADAL" clId="{9B70046E-0D8B-4C95-81B1-8A4F486611D5}" dt="2022-11-28T16:55:29.382" v="45"/>
          <ac:spMkLst>
            <pc:docMk/>
            <pc:sldMk cId="4267584429" sldId="259"/>
            <ac:spMk id="12" creationId="{9D070B97-951B-4A38-8A3B-BAC0763435DF}"/>
          </ac:spMkLst>
        </pc:spChg>
        <pc:spChg chg="add mod">
          <ac:chgData name="Frederik Coppens" userId="002eae66-32ce-4496-bc37-81e5be17ba26" providerId="ADAL" clId="{9B70046E-0D8B-4C95-81B1-8A4F486611D5}" dt="2022-11-28T17:12:27.103" v="489" actId="1076"/>
          <ac:spMkLst>
            <pc:docMk/>
            <pc:sldMk cId="4267584429" sldId="259"/>
            <ac:spMk id="13" creationId="{8A4DBF3D-3EDC-4BB1-AA1F-9A846EC3FF3A}"/>
          </ac:spMkLst>
        </pc:spChg>
        <pc:spChg chg="add del mod">
          <ac:chgData name="Frederik Coppens" userId="002eae66-32ce-4496-bc37-81e5be17ba26" providerId="ADAL" clId="{9B70046E-0D8B-4C95-81B1-8A4F486611D5}" dt="2022-11-28T16:57:01.422" v="98"/>
          <ac:spMkLst>
            <pc:docMk/>
            <pc:sldMk cId="4267584429" sldId="259"/>
            <ac:spMk id="14" creationId="{E97227AF-983F-4F7C-A919-AB96EF9B0AC7}"/>
          </ac:spMkLst>
        </pc:spChg>
        <pc:picChg chg="add mod">
          <ac:chgData name="Frederik Coppens" userId="002eae66-32ce-4496-bc37-81e5be17ba26" providerId="ADAL" clId="{9B70046E-0D8B-4C95-81B1-8A4F486611D5}" dt="2022-11-28T16:57:18.887" v="100" actId="1076"/>
          <ac:picMkLst>
            <pc:docMk/>
            <pc:sldMk cId="4267584429" sldId="259"/>
            <ac:picMk id="15" creationId="{FE11AC8F-BE10-4694-9C73-969F356DD715}"/>
          </ac:picMkLst>
        </pc:picChg>
      </pc:sldChg>
      <pc:sldChg chg="del">
        <pc:chgData name="Frederik Coppens" userId="002eae66-32ce-4496-bc37-81e5be17ba26" providerId="ADAL" clId="{9B70046E-0D8B-4C95-81B1-8A4F486611D5}" dt="2022-11-28T17:02:48.529" v="220" actId="47"/>
        <pc:sldMkLst>
          <pc:docMk/>
          <pc:sldMk cId="3581159485" sldId="260"/>
        </pc:sldMkLst>
      </pc:sldChg>
      <pc:sldChg chg="addSp delSp modSp mod">
        <pc:chgData name="Frederik Coppens" userId="002eae66-32ce-4496-bc37-81e5be17ba26" providerId="ADAL" clId="{9B70046E-0D8B-4C95-81B1-8A4F486611D5}" dt="2022-11-28T16:59:18.334" v="132" actId="20577"/>
        <pc:sldMkLst>
          <pc:docMk/>
          <pc:sldMk cId="556043340" sldId="261"/>
        </pc:sldMkLst>
        <pc:spChg chg="del">
          <ac:chgData name="Frederik Coppens" userId="002eae66-32ce-4496-bc37-81e5be17ba26" providerId="ADAL" clId="{9B70046E-0D8B-4C95-81B1-8A4F486611D5}" dt="2022-11-28T16:58:50.404" v="111" actId="478"/>
          <ac:spMkLst>
            <pc:docMk/>
            <pc:sldMk cId="556043340" sldId="261"/>
            <ac:spMk id="3" creationId="{2F6B51D5-CB39-4DC1-AFD1-20573982B3F4}"/>
          </ac:spMkLst>
        </pc:spChg>
        <pc:spChg chg="add mod">
          <ac:chgData name="Frederik Coppens" userId="002eae66-32ce-4496-bc37-81e5be17ba26" providerId="ADAL" clId="{9B70046E-0D8B-4C95-81B1-8A4F486611D5}" dt="2022-11-28T16:59:18.334" v="132" actId="20577"/>
          <ac:spMkLst>
            <pc:docMk/>
            <pc:sldMk cId="556043340" sldId="261"/>
            <ac:spMk id="6" creationId="{85FC3097-4703-40AA-96C0-510EC0659713}"/>
          </ac:spMkLst>
        </pc:spChg>
        <pc:graphicFrameChg chg="del">
          <ac:chgData name="Frederik Coppens" userId="002eae66-32ce-4496-bc37-81e5be17ba26" providerId="ADAL" clId="{9B70046E-0D8B-4C95-81B1-8A4F486611D5}" dt="2022-11-28T16:58:53.622" v="112" actId="478"/>
          <ac:graphicFrameMkLst>
            <pc:docMk/>
            <pc:sldMk cId="556043340" sldId="261"/>
            <ac:graphicFrameMk id="7" creationId="{C5068006-8D8F-4BD2-90CE-8CF799876AC9}"/>
          </ac:graphicFrameMkLst>
        </pc:graphicFrameChg>
        <pc:picChg chg="add mod">
          <ac:chgData name="Frederik Coppens" userId="002eae66-32ce-4496-bc37-81e5be17ba26" providerId="ADAL" clId="{9B70046E-0D8B-4C95-81B1-8A4F486611D5}" dt="2022-11-28T16:59:12.623" v="113"/>
          <ac:picMkLst>
            <pc:docMk/>
            <pc:sldMk cId="556043340" sldId="261"/>
            <ac:picMk id="8" creationId="{5087DCB0-6AEE-49FA-AF47-85575A9365BB}"/>
          </ac:picMkLst>
        </pc:picChg>
      </pc:sldChg>
      <pc:sldChg chg="addSp delSp modSp mod">
        <pc:chgData name="Frederik Coppens" userId="002eae66-32ce-4496-bc37-81e5be17ba26" providerId="ADAL" clId="{9B70046E-0D8B-4C95-81B1-8A4F486611D5}" dt="2022-11-28T17:12:06.006" v="488" actId="478"/>
        <pc:sldMkLst>
          <pc:docMk/>
          <pc:sldMk cId="1852238472" sldId="262"/>
        </pc:sldMkLst>
        <pc:spChg chg="del">
          <ac:chgData name="Frederik Coppens" userId="002eae66-32ce-4496-bc37-81e5be17ba26" providerId="ADAL" clId="{9B70046E-0D8B-4C95-81B1-8A4F486611D5}" dt="2022-11-28T17:12:06.006" v="488" actId="478"/>
          <ac:spMkLst>
            <pc:docMk/>
            <pc:sldMk cId="1852238472" sldId="262"/>
            <ac:spMk id="2" creationId="{BAC16C4F-6006-4FCD-91A4-13FCE39835FB}"/>
          </ac:spMkLst>
        </pc:spChg>
        <pc:spChg chg="del">
          <ac:chgData name="Frederik Coppens" userId="002eae66-32ce-4496-bc37-81e5be17ba26" providerId="ADAL" clId="{9B70046E-0D8B-4C95-81B1-8A4F486611D5}" dt="2022-11-28T16:59:34.312" v="134" actId="478"/>
          <ac:spMkLst>
            <pc:docMk/>
            <pc:sldMk cId="1852238472" sldId="262"/>
            <ac:spMk id="3" creationId="{1634C407-9C52-4F32-90E6-C7AAA51345F6}"/>
          </ac:spMkLst>
        </pc:spChg>
        <pc:spChg chg="del">
          <ac:chgData name="Frederik Coppens" userId="002eae66-32ce-4496-bc37-81e5be17ba26" providerId="ADAL" clId="{9B70046E-0D8B-4C95-81B1-8A4F486611D5}" dt="2022-11-28T16:59:36.709" v="135" actId="478"/>
          <ac:spMkLst>
            <pc:docMk/>
            <pc:sldMk cId="1852238472" sldId="262"/>
            <ac:spMk id="5" creationId="{55F29EA8-8F7E-4200-B492-0DB3F0CF928F}"/>
          </ac:spMkLst>
        </pc:spChg>
        <pc:spChg chg="add mod">
          <ac:chgData name="Frederik Coppens" userId="002eae66-32ce-4496-bc37-81e5be17ba26" providerId="ADAL" clId="{9B70046E-0D8B-4C95-81B1-8A4F486611D5}" dt="2022-11-28T16:59:58.597" v="147" actId="20577"/>
          <ac:spMkLst>
            <pc:docMk/>
            <pc:sldMk cId="1852238472" sldId="262"/>
            <ac:spMk id="7" creationId="{AF484EFC-3776-4BEB-A85B-40CC9FE1178C}"/>
          </ac:spMkLst>
        </pc:spChg>
        <pc:picChg chg="del">
          <ac:chgData name="Frederik Coppens" userId="002eae66-32ce-4496-bc37-81e5be17ba26" providerId="ADAL" clId="{9B70046E-0D8B-4C95-81B1-8A4F486611D5}" dt="2022-11-28T16:59:31.931" v="133" actId="478"/>
          <ac:picMkLst>
            <pc:docMk/>
            <pc:sldMk cId="1852238472" sldId="262"/>
            <ac:picMk id="8" creationId="{38E0E7D1-4F31-449E-975E-FF7FE801A7F1}"/>
          </ac:picMkLst>
        </pc:picChg>
        <pc:picChg chg="add mod">
          <ac:chgData name="Frederik Coppens" userId="002eae66-32ce-4496-bc37-81e5be17ba26" providerId="ADAL" clId="{9B70046E-0D8B-4C95-81B1-8A4F486611D5}" dt="2022-11-28T17:00:08.120" v="149" actId="1076"/>
          <ac:picMkLst>
            <pc:docMk/>
            <pc:sldMk cId="1852238472" sldId="262"/>
            <ac:picMk id="9" creationId="{4C103E5F-DABB-413B-B088-45E74B613E8A}"/>
          </ac:picMkLst>
        </pc:picChg>
        <pc:picChg chg="add mod">
          <ac:chgData name="Frederik Coppens" userId="002eae66-32ce-4496-bc37-81e5be17ba26" providerId="ADAL" clId="{9B70046E-0D8B-4C95-81B1-8A4F486611D5}" dt="2022-11-28T17:04:27.905" v="234" actId="1076"/>
          <ac:picMkLst>
            <pc:docMk/>
            <pc:sldMk cId="1852238472" sldId="262"/>
            <ac:picMk id="10" creationId="{036D4EAC-E709-4C20-920F-677BA11F4E82}"/>
          </ac:picMkLst>
        </pc:picChg>
      </pc:sldChg>
      <pc:sldChg chg="addSp delSp modSp mod">
        <pc:chgData name="Frederik Coppens" userId="002eae66-32ce-4496-bc37-81e5be17ba26" providerId="ADAL" clId="{9B70046E-0D8B-4C95-81B1-8A4F486611D5}" dt="2022-11-28T17:08:36.907" v="458" actId="20577"/>
        <pc:sldMkLst>
          <pc:docMk/>
          <pc:sldMk cId="3626467737" sldId="263"/>
        </pc:sldMkLst>
        <pc:spChg chg="del">
          <ac:chgData name="Frederik Coppens" userId="002eae66-32ce-4496-bc37-81e5be17ba26" providerId="ADAL" clId="{9B70046E-0D8B-4C95-81B1-8A4F486611D5}" dt="2022-11-28T17:00:19.268" v="150" actId="478"/>
          <ac:spMkLst>
            <pc:docMk/>
            <pc:sldMk cId="3626467737" sldId="263"/>
            <ac:spMk id="2" creationId="{BCD3305D-E724-49BF-9E4E-D7ACE5C635C6}"/>
          </ac:spMkLst>
        </pc:spChg>
        <pc:spChg chg="del">
          <ac:chgData name="Frederik Coppens" userId="002eae66-32ce-4496-bc37-81e5be17ba26" providerId="ADAL" clId="{9B70046E-0D8B-4C95-81B1-8A4F486611D5}" dt="2022-11-28T17:00:21.802" v="151" actId="478"/>
          <ac:spMkLst>
            <pc:docMk/>
            <pc:sldMk cId="3626467737" sldId="263"/>
            <ac:spMk id="3" creationId="{B0AD4ED8-6544-48B7-B6DF-8B71E21E3171}"/>
          </ac:spMkLst>
        </pc:spChg>
        <pc:spChg chg="add del mod">
          <ac:chgData name="Frederik Coppens" userId="002eae66-32ce-4496-bc37-81e5be17ba26" providerId="ADAL" clId="{9B70046E-0D8B-4C95-81B1-8A4F486611D5}" dt="2022-11-28T17:00:54.506" v="181" actId="478"/>
          <ac:spMkLst>
            <pc:docMk/>
            <pc:sldMk cId="3626467737" sldId="263"/>
            <ac:spMk id="6" creationId="{433F7AC0-3602-4353-8B53-B03F47D22A20}"/>
          </ac:spMkLst>
        </pc:spChg>
        <pc:spChg chg="add mod">
          <ac:chgData name="Frederik Coppens" userId="002eae66-32ce-4496-bc37-81e5be17ba26" providerId="ADAL" clId="{9B70046E-0D8B-4C95-81B1-8A4F486611D5}" dt="2022-11-28T17:00:45.968" v="178" actId="20577"/>
          <ac:spMkLst>
            <pc:docMk/>
            <pc:sldMk cId="3626467737" sldId="263"/>
            <ac:spMk id="8" creationId="{87B7DE11-5FBD-4350-8197-3F8CD82D5B29}"/>
          </ac:spMkLst>
        </pc:spChg>
        <pc:spChg chg="add mod">
          <ac:chgData name="Frederik Coppens" userId="002eae66-32ce-4496-bc37-81e5be17ba26" providerId="ADAL" clId="{9B70046E-0D8B-4C95-81B1-8A4F486611D5}" dt="2022-11-28T17:08:36.907" v="458" actId="20577"/>
          <ac:spMkLst>
            <pc:docMk/>
            <pc:sldMk cId="3626467737" sldId="263"/>
            <ac:spMk id="11" creationId="{B7207FAF-4C4C-4BEB-838F-2682EF90B61E}"/>
          </ac:spMkLst>
        </pc:spChg>
        <pc:picChg chg="add mod">
          <ac:chgData name="Frederik Coppens" userId="002eae66-32ce-4496-bc37-81e5be17ba26" providerId="ADAL" clId="{9B70046E-0D8B-4C95-81B1-8A4F486611D5}" dt="2022-11-28T17:00:50.613" v="180" actId="1076"/>
          <ac:picMkLst>
            <pc:docMk/>
            <pc:sldMk cId="3626467737" sldId="263"/>
            <ac:picMk id="9" creationId="{DC3CA17E-9EB9-4BD1-8A1D-5A5472184C7A}"/>
          </ac:picMkLst>
        </pc:picChg>
        <pc:picChg chg="add mod">
          <ac:chgData name="Frederik Coppens" userId="002eae66-32ce-4496-bc37-81e5be17ba26" providerId="ADAL" clId="{9B70046E-0D8B-4C95-81B1-8A4F486611D5}" dt="2022-11-28T17:04:57.342" v="237" actId="1076"/>
          <ac:picMkLst>
            <pc:docMk/>
            <pc:sldMk cId="3626467737" sldId="263"/>
            <ac:picMk id="10" creationId="{18F4D04E-8C47-4FBC-954D-B5C9E5F9B229}"/>
          </ac:picMkLst>
        </pc:picChg>
      </pc:sldChg>
      <pc:sldChg chg="addSp delSp modSp mod">
        <pc:chgData name="Frederik Coppens" userId="002eae66-32ce-4496-bc37-81e5be17ba26" providerId="ADAL" clId="{9B70046E-0D8B-4C95-81B1-8A4F486611D5}" dt="2022-11-28T17:12:49.148" v="490" actId="20577"/>
        <pc:sldMkLst>
          <pc:docMk/>
          <pc:sldMk cId="2411520659" sldId="264"/>
        </pc:sldMkLst>
        <pc:spChg chg="del">
          <ac:chgData name="Frederik Coppens" userId="002eae66-32ce-4496-bc37-81e5be17ba26" providerId="ADAL" clId="{9B70046E-0D8B-4C95-81B1-8A4F486611D5}" dt="2022-11-28T17:01:03.725" v="183" actId="478"/>
          <ac:spMkLst>
            <pc:docMk/>
            <pc:sldMk cId="2411520659" sldId="264"/>
            <ac:spMk id="2" creationId="{B87592AB-5016-48F2-8B30-53BFDE93F3EE}"/>
          </ac:spMkLst>
        </pc:spChg>
        <pc:spChg chg="del">
          <ac:chgData name="Frederik Coppens" userId="002eae66-32ce-4496-bc37-81e5be17ba26" providerId="ADAL" clId="{9B70046E-0D8B-4C95-81B1-8A4F486611D5}" dt="2022-11-28T17:01:01.345" v="182" actId="478"/>
          <ac:spMkLst>
            <pc:docMk/>
            <pc:sldMk cId="2411520659" sldId="264"/>
            <ac:spMk id="3" creationId="{6E8E2EF4-7B18-40F8-85CC-668B988E497E}"/>
          </ac:spMkLst>
        </pc:spChg>
        <pc:spChg chg="add mod">
          <ac:chgData name="Frederik Coppens" userId="002eae66-32ce-4496-bc37-81e5be17ba26" providerId="ADAL" clId="{9B70046E-0D8B-4C95-81B1-8A4F486611D5}" dt="2022-11-28T17:01:42.446" v="209" actId="20577"/>
          <ac:spMkLst>
            <pc:docMk/>
            <pc:sldMk cId="2411520659" sldId="264"/>
            <ac:spMk id="6" creationId="{56797564-F80A-4BC2-87AB-28260092A507}"/>
          </ac:spMkLst>
        </pc:spChg>
        <pc:spChg chg="add del mod">
          <ac:chgData name="Frederik Coppens" userId="002eae66-32ce-4496-bc37-81e5be17ba26" providerId="ADAL" clId="{9B70046E-0D8B-4C95-81B1-8A4F486611D5}" dt="2022-11-28T17:01:19.191" v="184"/>
          <ac:spMkLst>
            <pc:docMk/>
            <pc:sldMk cId="2411520659" sldId="264"/>
            <ac:spMk id="8" creationId="{063C9217-C980-49B4-85DA-E7CD43BA48A8}"/>
          </ac:spMkLst>
        </pc:spChg>
        <pc:spChg chg="add mod">
          <ac:chgData name="Frederik Coppens" userId="002eae66-32ce-4496-bc37-81e5be17ba26" providerId="ADAL" clId="{9B70046E-0D8B-4C95-81B1-8A4F486611D5}" dt="2022-11-28T17:12:49.148" v="490" actId="20577"/>
          <ac:spMkLst>
            <pc:docMk/>
            <pc:sldMk cId="2411520659" sldId="264"/>
            <ac:spMk id="9" creationId="{FEF9F3EF-F7BF-48DE-8D1B-35457BE4C78C}"/>
          </ac:spMkLst>
        </pc:spChg>
      </pc:sldChg>
      <pc:sldChg chg="del">
        <pc:chgData name="Frederik Coppens" userId="002eae66-32ce-4496-bc37-81e5be17ba26" providerId="ADAL" clId="{9B70046E-0D8B-4C95-81B1-8A4F486611D5}" dt="2022-11-28T17:02:55.320" v="221" actId="47"/>
        <pc:sldMkLst>
          <pc:docMk/>
          <pc:sldMk cId="3094381617" sldId="265"/>
        </pc:sldMkLst>
      </pc:sldChg>
      <pc:sldChg chg="add del">
        <pc:chgData name="Frederik Coppens" userId="002eae66-32ce-4496-bc37-81e5be17ba26" providerId="ADAL" clId="{9B70046E-0D8B-4C95-81B1-8A4F486611D5}" dt="2022-11-28T16:53:44.142" v="33"/>
        <pc:sldMkLst>
          <pc:docMk/>
          <pc:sldMk cId="0" sldId="266"/>
        </pc:sldMkLst>
      </pc:sldChg>
    </pc:docChg>
  </pc:docChgLst>
  <pc:docChgLst>
    <pc:chgData name="Frederik Coppens" userId="002eae66-32ce-4496-bc37-81e5be17ba26" providerId="ADAL" clId="{3CDBDB87-F091-4C8B-85B0-A9D6BCE305CE}"/>
    <pc:docChg chg="undo custSel modSld">
      <pc:chgData name="Frederik Coppens" userId="002eae66-32ce-4496-bc37-81e5be17ba26" providerId="ADAL" clId="{3CDBDB87-F091-4C8B-85B0-A9D6BCE305CE}" dt="2021-11-13T13:33:12.395" v="495" actId="20577"/>
      <pc:docMkLst>
        <pc:docMk/>
      </pc:docMkLst>
      <pc:sldChg chg="modSp mod">
        <pc:chgData name="Frederik Coppens" userId="002eae66-32ce-4496-bc37-81e5be17ba26" providerId="ADAL" clId="{3CDBDB87-F091-4C8B-85B0-A9D6BCE305CE}" dt="2021-11-13T13:24:17.781" v="0" actId="20577"/>
        <pc:sldMkLst>
          <pc:docMk/>
          <pc:sldMk cId="4267584429" sldId="259"/>
        </pc:sldMkLst>
        <pc:spChg chg="mod">
          <ac:chgData name="Frederik Coppens" userId="002eae66-32ce-4496-bc37-81e5be17ba26" providerId="ADAL" clId="{3CDBDB87-F091-4C8B-85B0-A9D6BCE305CE}" dt="2021-11-13T13:24:17.781" v="0" actId="20577"/>
          <ac:spMkLst>
            <pc:docMk/>
            <pc:sldMk cId="4267584429" sldId="259"/>
            <ac:spMk id="2" creationId="{00000000-0000-0000-0000-000000000000}"/>
          </ac:spMkLst>
        </pc:spChg>
      </pc:sldChg>
      <pc:sldChg chg="modNotesTx">
        <pc:chgData name="Frederik Coppens" userId="002eae66-32ce-4496-bc37-81e5be17ba26" providerId="ADAL" clId="{3CDBDB87-F091-4C8B-85B0-A9D6BCE305CE}" dt="2021-11-13T13:30:32.354" v="293" actId="20577"/>
        <pc:sldMkLst>
          <pc:docMk/>
          <pc:sldMk cId="556043340" sldId="261"/>
        </pc:sldMkLst>
      </pc:sldChg>
      <pc:sldChg chg="addSp modSp mod modNotesTx">
        <pc:chgData name="Frederik Coppens" userId="002eae66-32ce-4496-bc37-81e5be17ba26" providerId="ADAL" clId="{3CDBDB87-F091-4C8B-85B0-A9D6BCE305CE}" dt="2021-11-13T13:31:36.132" v="406" actId="20577"/>
        <pc:sldMkLst>
          <pc:docMk/>
          <pc:sldMk cId="1852238472" sldId="262"/>
        </pc:sldMkLst>
        <pc:spChg chg="add mod">
          <ac:chgData name="Frederik Coppens" userId="002eae66-32ce-4496-bc37-81e5be17ba26" providerId="ADAL" clId="{3CDBDB87-F091-4C8B-85B0-A9D6BCE305CE}" dt="2021-11-13T13:29:06.543" v="159" actId="20577"/>
          <ac:spMkLst>
            <pc:docMk/>
            <pc:sldMk cId="1852238472" sldId="262"/>
            <ac:spMk id="5" creationId="{55F29EA8-8F7E-4200-B492-0DB3F0CF928F}"/>
          </ac:spMkLst>
        </pc:spChg>
      </pc:sldChg>
      <pc:sldChg chg="modSp mod">
        <pc:chgData name="Frederik Coppens" userId="002eae66-32ce-4496-bc37-81e5be17ba26" providerId="ADAL" clId="{3CDBDB87-F091-4C8B-85B0-A9D6BCE305CE}" dt="2021-11-13T13:33:12.395" v="495" actId="20577"/>
        <pc:sldMkLst>
          <pc:docMk/>
          <pc:sldMk cId="3626467737" sldId="263"/>
        </pc:sldMkLst>
        <pc:spChg chg="mod">
          <ac:chgData name="Frederik Coppens" userId="002eae66-32ce-4496-bc37-81e5be17ba26" providerId="ADAL" clId="{3CDBDB87-F091-4C8B-85B0-A9D6BCE305CE}" dt="2021-11-13T13:33:12.395" v="495" actId="20577"/>
          <ac:spMkLst>
            <pc:docMk/>
            <pc:sldMk cId="3626467737" sldId="263"/>
            <ac:spMk id="2" creationId="{BCD3305D-E724-49BF-9E4E-D7ACE5C635C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68F55-1777-46C0-9D9E-DD3F028656B5}" type="datetimeFigureOut">
              <a:rPr lang="nl-BE" smtClean="0"/>
              <a:t>28/11/2022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F2178-9029-43BA-979A-FA806FC743A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1132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9850-1702-4A30-88F1-8B9B7E80FBCC}" type="datetimeFigureOut">
              <a:rPr lang="fr-BE" smtClean="0"/>
              <a:t>28-11-22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8CC6E-E321-424B-A6DD-24236C8B85A1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75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= Mate waarin je past bij je bedrijf op niveau van waarden en normen, wellicht een fundamentele voorwaarde/moderator van stress en tevredenheid op het werk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2. Doel studie = Objectiveren van de </a:t>
            </a:r>
            <a:r>
              <a:rPr lang="nl-BE" i="1" dirty="0"/>
              <a:t>waarden(dis)congruentie </a:t>
            </a:r>
            <a:r>
              <a:rPr lang="nl-BE" dirty="0"/>
              <a:t>(instrument Cultuurspiegels van prof. Dries BERINGS) en de impact op eindpunten van werkbeleving (BAT voor stress/burn-out, UBES voor bevlogenheid) in vergelijking met effect van werkkenmerken of 5 A’s (VBBA 2.0) + achtergrondkenmerken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3. Online bevraging december 2021 van 120 bedrijven, representatief voor Vlaamse </a:t>
            </a:r>
            <a:r>
              <a:rPr lang="nl-BE" dirty="0" err="1"/>
              <a:t>KMO’s</a:t>
            </a:r>
            <a:endParaRPr lang="nl-BE" dirty="0"/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4. De werkgever krijgt vanaf 10 antwoorden een kort collectief rapport over de situatie in de eigen organisatie en later ook de resultaten van de studie (mailadres nodig!)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CC6E-E321-424B-A6DD-24236C8B85A1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1635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Overzicht per TL en per AA met aantal geselecteerde bedrijven op het eerste tabblad van de Excel op </a:t>
            </a:r>
            <a:r>
              <a:rPr lang="nl-BE" dirty="0" err="1"/>
              <a:t>sharepoint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CC6E-E321-424B-A6DD-24236C8B85A1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19301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Tabblad per TL: selecteer de bedrijven per AA en mail deze door met het sjabloon op de volgende slide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8CC6E-E321-424B-A6DD-24236C8B85A1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44253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3" name="Tijdelijke aanduiding voor tekst 5">
            <a:extLst>
              <a:ext uri="{FF2B5EF4-FFF2-40B4-BE49-F238E27FC236}">
                <a16:creationId xmlns:a16="http://schemas.microsoft.com/office/drawing/2014/main" id="{0A157DD7-8BF4-9343-9D83-12A7DF84E0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930709" y="2216492"/>
            <a:ext cx="4346278" cy="239360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1094" y="2362765"/>
            <a:ext cx="9696402" cy="1143000"/>
          </a:xfr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Hoofdstuk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5F092-F87F-1742-9C8F-318814C8B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512" y="3505765"/>
            <a:ext cx="6912966" cy="2232025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3D52C1A-32A9-0141-813A-EDCEA1B1CF8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84026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1094" y="2362765"/>
            <a:ext cx="9696402" cy="1143000"/>
          </a:xfr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Hoofdstuk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5F092-F87F-1742-9C8F-318814C8B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512" y="3505765"/>
            <a:ext cx="6912966" cy="2232025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91E029A5-584A-F34E-98A4-55B74C6950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685769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/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ijdelijke aanduiding voor tekst 7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6" y="1736812"/>
            <a:ext cx="10801349" cy="3960440"/>
          </a:xfrm>
        </p:spPr>
        <p:txBody>
          <a:bodyPr>
            <a:normAutofit/>
          </a:bodyPr>
          <a:lstStyle>
            <a:lvl1pPr marL="457200" indent="-457200">
              <a:buClr>
                <a:srgbClr val="7843A5"/>
              </a:buClr>
              <a:buSzPct val="100000"/>
              <a:buFont typeface="+mj-lt"/>
              <a:buAutoNum type="arabicPeriod"/>
              <a:defRPr sz="2200">
                <a:solidFill>
                  <a:schemeClr val="accent1"/>
                </a:solidFill>
                <a:latin typeface="+mj-lt"/>
              </a:defRPr>
            </a:lvl1pPr>
            <a:lvl2pPr marL="355600" indent="-342900">
              <a:buClr>
                <a:srgbClr val="7843A5"/>
              </a:buClr>
              <a:buSzPct val="13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2pPr>
            <a:lvl3pPr marL="704850" indent="-342900">
              <a:buClr>
                <a:srgbClr val="7843A5"/>
              </a:buClr>
              <a:buSzPct val="120000"/>
              <a:buFont typeface="+mj-lt"/>
              <a:buAutoNum type="arabicPeriod"/>
              <a:defRPr sz="1800">
                <a:solidFill>
                  <a:schemeClr val="tx1"/>
                </a:solidFill>
              </a:defRPr>
            </a:lvl3pPr>
            <a:lvl4pPr marL="1235075" indent="-342900">
              <a:buClr>
                <a:srgbClr val="7843A5"/>
              </a:buClr>
              <a:buSzPct val="110000"/>
              <a:buFont typeface="+mj-lt"/>
              <a:buAutoNum type="arabicPeriod"/>
              <a:defRPr sz="1600">
                <a:solidFill>
                  <a:schemeClr val="tx1"/>
                </a:solidFill>
              </a:defRPr>
            </a:lvl4pPr>
            <a:lvl5pPr marL="1598612" indent="-342900">
              <a:buClr>
                <a:srgbClr val="7843A5"/>
              </a:buClr>
              <a:buSzPct val="100000"/>
              <a:buFont typeface="+mj-lt"/>
              <a:buAutoNum type="arabicPeriod"/>
              <a:tabLst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4B040C-63DF-2541-BA46-5B51C75F2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119557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12" name="Tijdelijke aanduiding voor tekst 7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6" y="1736812"/>
            <a:ext cx="10801349" cy="3960440"/>
          </a:xfrm>
        </p:spPr>
        <p:txBody>
          <a:bodyPr>
            <a:normAutofit/>
          </a:bodyPr>
          <a:lstStyle>
            <a:lvl1pPr marL="0" indent="0">
              <a:buClr>
                <a:srgbClr val="7030A0"/>
              </a:buClr>
              <a:buSzPct val="130000"/>
              <a:buFont typeface="Arial" panose="020B0604020202020204" pitchFamily="34" charset="0"/>
              <a:buNone/>
              <a:defRPr sz="2200">
                <a:solidFill>
                  <a:srgbClr val="3E3D40"/>
                </a:solidFill>
                <a:latin typeface="+mj-lt"/>
              </a:defRPr>
            </a:lvl1pPr>
            <a:lvl2pPr marL="298450" indent="-285750">
              <a:buClrTx/>
              <a:buSzPct val="130000"/>
              <a:buFont typeface="Arial" panose="020B0604020202020204" pitchFamily="34" charset="0"/>
              <a:buChar char="•"/>
              <a:defRPr sz="1800">
                <a:solidFill>
                  <a:srgbClr val="3E3D40"/>
                </a:solidFill>
              </a:defRPr>
            </a:lvl2pPr>
            <a:lvl3pPr>
              <a:buClrTx/>
              <a:buSzPct val="120000"/>
              <a:defRPr sz="1800">
                <a:solidFill>
                  <a:srgbClr val="3E3D40"/>
                </a:solidFill>
              </a:defRPr>
            </a:lvl3pPr>
            <a:lvl4pPr>
              <a:buClrTx/>
              <a:buSzPct val="110000"/>
              <a:defRPr sz="1600">
                <a:solidFill>
                  <a:srgbClr val="3E3D40"/>
                </a:solidFill>
              </a:defRPr>
            </a:lvl4pPr>
            <a:lvl5pPr marL="1422400" indent="-166688"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rgbClr val="3E3D4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10A2C1-E515-3F44-BB22-C5331D9D4B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onder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4" name="Tijdelijke aanduiding voor tekst 7"/>
          <p:cNvSpPr>
            <a:spLocks noGrp="1"/>
          </p:cNvSpPr>
          <p:nvPr>
            <p:ph type="body" sz="quarter" idx="36" hasCustomPrompt="1"/>
          </p:nvPr>
        </p:nvSpPr>
        <p:spPr>
          <a:xfrm>
            <a:off x="695326" y="1736812"/>
            <a:ext cx="10801349" cy="3960440"/>
          </a:xfrm>
        </p:spPr>
        <p:txBody>
          <a:bodyPr>
            <a:normAutofit/>
          </a:bodyPr>
          <a:lstStyle>
            <a:lvl1pPr marL="0" indent="0">
              <a:buClr>
                <a:srgbClr val="7030A0"/>
              </a:buClr>
              <a:buSzPct val="130000"/>
              <a:buFont typeface="Arial" panose="020B0604020202020204" pitchFamily="34" charset="0"/>
              <a:buNone/>
              <a:defRPr sz="2200">
                <a:solidFill>
                  <a:srgbClr val="3E3D40"/>
                </a:solidFill>
                <a:latin typeface="+mj-lt"/>
              </a:defRPr>
            </a:lvl1pPr>
            <a:lvl2pPr marL="298450" indent="-285750">
              <a:buClrTx/>
              <a:buSzPct val="130000"/>
              <a:buFont typeface="Arial" panose="020B0604020202020204" pitchFamily="34" charset="0"/>
              <a:buChar char="•"/>
              <a:defRPr sz="1800">
                <a:solidFill>
                  <a:srgbClr val="3E3D40"/>
                </a:solidFill>
              </a:defRPr>
            </a:lvl2pPr>
            <a:lvl3pPr>
              <a:buClrTx/>
              <a:buSzPct val="120000"/>
              <a:defRPr sz="1800">
                <a:solidFill>
                  <a:srgbClr val="3E3D40"/>
                </a:solidFill>
              </a:defRPr>
            </a:lvl3pPr>
            <a:lvl4pPr>
              <a:buClrTx/>
              <a:buSzPct val="110000"/>
              <a:defRPr sz="1600">
                <a:solidFill>
                  <a:srgbClr val="3E3D40"/>
                </a:solidFill>
              </a:defRPr>
            </a:lvl4pPr>
            <a:lvl5pPr marL="1422400" indent="-166688">
              <a:buClrTx/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rgbClr val="3E3D40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695325" y="1090073"/>
            <a:ext cx="6368864" cy="312010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en-US" dirty="0" err="1"/>
              <a:t>Ondertitel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err="1"/>
              <a:t>Titel</a:t>
            </a:r>
            <a:endParaRPr lang="nl-BE" dirty="0"/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4082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ligge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/>
          </p:cNvSpPr>
          <p:nvPr>
            <p:ph type="pic" sz="quarter" idx="36"/>
          </p:nvPr>
        </p:nvSpPr>
        <p:spPr>
          <a:xfrm>
            <a:off x="6095999" y="1773237"/>
            <a:ext cx="5400675" cy="3924301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39" hasCustomPrompt="1"/>
          </p:nvPr>
        </p:nvSpPr>
        <p:spPr>
          <a:xfrm>
            <a:off x="695325" y="1736812"/>
            <a:ext cx="4752603" cy="3960726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/>
                </a:solidFill>
                <a:latin typeface="+mj-lt"/>
              </a:defRPr>
            </a:lvl1pPr>
            <a:lvl2pPr marL="12700" indent="0"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0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02D03D-6304-D04D-BDDF-8E0F8BAB8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7675631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staande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6" name="Tijdelijke aanduiding voor afbeelding 5"/>
          <p:cNvSpPr>
            <a:spLocks noGrp="1" noChangeAspect="1"/>
          </p:cNvSpPr>
          <p:nvPr>
            <p:ph type="pic" sz="quarter" idx="36"/>
          </p:nvPr>
        </p:nvSpPr>
        <p:spPr>
          <a:xfrm>
            <a:off x="7467599" y="1773238"/>
            <a:ext cx="4029075" cy="3924299"/>
          </a:xfrm>
        </p:spPr>
        <p:txBody>
          <a:bodyPr/>
          <a:lstStyle>
            <a:lvl1pPr algn="l">
              <a:defRPr>
                <a:noFill/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 dirty="0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39" hasCustomPrompt="1"/>
          </p:nvPr>
        </p:nvSpPr>
        <p:spPr>
          <a:xfrm>
            <a:off x="697154" y="1736812"/>
            <a:ext cx="6070921" cy="3960725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/>
                </a:solidFill>
              </a:defRPr>
            </a:lvl1pPr>
            <a:lvl2pPr marL="12700" indent="0"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72D6032-0045-6842-9887-B6F0B19A63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10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695325" y="1773238"/>
            <a:ext cx="4716599" cy="377983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8" name="Tijdelijke aanduiding voor tekst 4"/>
          <p:cNvSpPr>
            <a:spLocks noGrp="1"/>
          </p:cNvSpPr>
          <p:nvPr>
            <p:ph type="body" sz="quarter" idx="40" hasCustomPrompt="1"/>
          </p:nvPr>
        </p:nvSpPr>
        <p:spPr>
          <a:xfrm>
            <a:off x="694797" y="1736812"/>
            <a:ext cx="4717127" cy="3960726"/>
          </a:xfrm>
        </p:spPr>
        <p:txBody>
          <a:bodyPr/>
          <a:lstStyle>
            <a:lvl1pPr marL="0" indent="0">
              <a:buClr>
                <a:schemeClr val="accent1"/>
              </a:buClr>
              <a:buFontTx/>
              <a:buNone/>
              <a:defRPr sz="2200">
                <a:solidFill>
                  <a:schemeClr val="tx1"/>
                </a:solidFill>
              </a:defRPr>
            </a:lvl1pPr>
            <a:lvl2pPr marL="12700" indent="0">
              <a:buClr>
                <a:schemeClr val="accent1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800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600">
                <a:solidFill>
                  <a:schemeClr val="tx1"/>
                </a:solidFill>
              </a:defRPr>
            </a:lvl4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13" name="Tijdelijke aanduiding voor grafiek 4"/>
          <p:cNvSpPr>
            <a:spLocks noGrp="1"/>
          </p:cNvSpPr>
          <p:nvPr>
            <p:ph type="chart" sz="quarter" idx="39" hasCustomPrompt="1"/>
          </p:nvPr>
        </p:nvSpPr>
        <p:spPr>
          <a:xfrm>
            <a:off x="6096000" y="1736812"/>
            <a:ext cx="5397742" cy="3585959"/>
          </a:xfrm>
          <a:solidFill>
            <a:schemeClr val="bg2">
              <a:lumMod val="95000"/>
            </a:schemeClr>
          </a:solidFill>
          <a:ln>
            <a:noFill/>
          </a:ln>
        </p:spPr>
        <p:txBody>
          <a:bodyPr tIns="108000">
            <a:normAutofit/>
          </a:bodyPr>
          <a:lstStyle>
            <a:lvl1pPr marL="0" indent="0" algn="ctr">
              <a:buNone/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grafiek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B0147F03-4158-5542-9970-03E002345A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500"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4" name="Tijdelijke aanduiding voor tekst 8">
            <a:extLst>
              <a:ext uri="{FF2B5EF4-FFF2-40B4-BE49-F238E27FC236}">
                <a16:creationId xmlns:a16="http://schemas.microsoft.com/office/drawing/2014/main" id="{5825CA2F-93D7-EF48-97F1-42696CCE02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95047" y="5432726"/>
            <a:ext cx="2721104" cy="284749"/>
          </a:xfrm>
          <a:prstGeom prst="roundRect">
            <a:avLst/>
          </a:prstGeom>
          <a:solidFill>
            <a:schemeClr val="accent1"/>
          </a:solidFill>
        </p:spPr>
        <p:txBody>
          <a:bodyPr wrap="square" lIns="108000" tIns="36000" rIns="108000" bIns="36000" anchor="ctr">
            <a:spAutoFit/>
          </a:bodyPr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10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52543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14" name="Table Placeholder 2"/>
          <p:cNvSpPr>
            <a:spLocks noGrp="1"/>
          </p:cNvSpPr>
          <p:nvPr>
            <p:ph type="tbl" sz="quarter" idx="41" hasCustomPrompt="1"/>
          </p:nvPr>
        </p:nvSpPr>
        <p:spPr>
          <a:xfrm>
            <a:off x="695325" y="1770696"/>
            <a:ext cx="10777009" cy="3782379"/>
          </a:xfrm>
          <a:solidFill>
            <a:schemeClr val="bg2">
              <a:lumMod val="95000"/>
            </a:schemeClr>
          </a:solidFill>
        </p:spPr>
        <p:txBody>
          <a:bodyPr tIns="180000">
            <a:normAutofit/>
          </a:bodyPr>
          <a:lstStyle>
            <a:lvl1pPr algn="ctr"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tabel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EA8F4E70-B962-5947-97CA-635D9F8002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15" name="Tijdelijke aanduiding voor tekst 8">
            <a:extLst>
              <a:ext uri="{FF2B5EF4-FFF2-40B4-BE49-F238E27FC236}">
                <a16:creationId xmlns:a16="http://schemas.microsoft.com/office/drawing/2014/main" id="{171C620E-908C-894C-B138-450BE657E25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27560" y="5432726"/>
            <a:ext cx="2536884" cy="284749"/>
          </a:xfrm>
          <a:prstGeom prst="roundRect">
            <a:avLst/>
          </a:prstGeom>
          <a:solidFill>
            <a:schemeClr val="accent1"/>
          </a:solidFill>
        </p:spPr>
        <p:txBody>
          <a:bodyPr wrap="none" lIns="108000" tIns="36000" rIns="108000" bIns="36000" anchor="ctr">
            <a:spAutoFit/>
          </a:bodyPr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7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10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84289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ch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737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695324" y="1773237"/>
            <a:ext cx="10801351" cy="3815737"/>
          </a:xfrm>
          <a:prstGeom prst="rect">
            <a:avLst/>
          </a:pr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  <p:sp>
        <p:nvSpPr>
          <p:cNvPr id="11" name="SmartArt Placeholder 5"/>
          <p:cNvSpPr>
            <a:spLocks noGrp="1"/>
          </p:cNvSpPr>
          <p:nvPr>
            <p:ph type="dgm" sz="quarter" idx="41" hasCustomPrompt="1"/>
          </p:nvPr>
        </p:nvSpPr>
        <p:spPr>
          <a:xfrm>
            <a:off x="695325" y="1770695"/>
            <a:ext cx="10777010" cy="3782380"/>
          </a:xfrm>
        </p:spPr>
        <p:txBody>
          <a:bodyPr tIns="251999">
            <a:normAutofit/>
          </a:bodyPr>
          <a:lstStyle>
            <a:lvl1pPr algn="ctr">
              <a:defRPr sz="1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err="1"/>
              <a:t>Klik</a:t>
            </a:r>
            <a:r>
              <a:rPr lang="en-US" dirty="0"/>
              <a:t> op het </a:t>
            </a:r>
            <a:r>
              <a:rPr lang="en-US" dirty="0" err="1"/>
              <a:t>icoon</a:t>
            </a:r>
            <a:r>
              <a:rPr lang="en-US" dirty="0"/>
              <a:t> om </a:t>
            </a:r>
            <a:r>
              <a:rPr lang="en-US" dirty="0" err="1"/>
              <a:t>een</a:t>
            </a:r>
            <a:r>
              <a:rPr lang="en-US" dirty="0"/>
              <a:t> Smart-Art-</a:t>
            </a:r>
            <a:r>
              <a:rPr lang="en-US" dirty="0" err="1"/>
              <a:t>afbeelding</a:t>
            </a:r>
            <a:r>
              <a:rPr lang="en-US" dirty="0"/>
              <a:t> toe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voegen</a:t>
            </a:r>
            <a:endParaRPr lang="nl-B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F1C7F86-B191-4343-9FEF-24E21177D7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-8062"/>
            <a:ext cx="6368864" cy="1276821"/>
          </a:xfrm>
        </p:spPr>
        <p:txBody>
          <a:bodyPr/>
          <a:lstStyle/>
          <a:p>
            <a:r>
              <a:rPr lang="nl-NL" dirty="0"/>
              <a:t>Titel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A9DFA82-9BD6-5742-AD1D-301AFC3A2C0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827560" y="5432726"/>
            <a:ext cx="2536884" cy="284749"/>
          </a:xfrm>
          <a:prstGeom prst="roundRect">
            <a:avLst/>
          </a:prstGeom>
          <a:solidFill>
            <a:schemeClr val="accent1"/>
          </a:solidFill>
        </p:spPr>
        <p:txBody>
          <a:bodyPr wrap="none" lIns="108000" tIns="36000" rIns="108000" bIns="36000" anchor="ctr">
            <a:spAutoFit/>
          </a:bodyPr>
          <a:lstStyle>
            <a:lvl1pPr algn="ct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12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1248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3" hasCustomPrompt="1"/>
          </p:nvPr>
        </p:nvSpPr>
        <p:spPr>
          <a:xfrm>
            <a:off x="2070130" y="3480523"/>
            <a:ext cx="6372708" cy="1154162"/>
          </a:xfrm>
        </p:spPr>
        <p:txBody>
          <a:bodyPr>
            <a:spAutoFit/>
          </a:bodyPr>
          <a:lstStyle>
            <a:lvl1pPr marL="0" indent="0" algn="ctr">
              <a:lnSpc>
                <a:spcPts val="3000"/>
              </a:lnSpc>
              <a:buFontTx/>
              <a:buNone/>
              <a:defRPr lang="nl-NL" sz="3000" b="0" i="0" kern="1200" baseline="0" dirty="0" smtClean="0">
                <a:solidFill>
                  <a:schemeClr val="bg1"/>
                </a:solidFill>
                <a:latin typeface="Arial Black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Voeg de subtitel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omschrijving van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presentatie toe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070130" y="2472780"/>
            <a:ext cx="6372708" cy="769441"/>
          </a:xfrm>
        </p:spPr>
        <p:txBody>
          <a:bodyPr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B00ECFE5-E00F-C443-A553-B87F786BE87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as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86021D6-FC8A-0846-A71B-2B3CAA36B39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1" y="0"/>
            <a:ext cx="9806717" cy="6858000"/>
          </a:xfrm>
          <a:prstGeom prst="rect">
            <a:avLst/>
          </a:prstGeom>
        </p:spPr>
      </p:pic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6894D6B1-A2F6-3D45-B58B-91115021F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2BE7A8FB-735E-BF42-A87B-20F10F0698C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eld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98A0008-9E15-624E-BC79-3B161B1BE587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-209006" y="-117566"/>
            <a:ext cx="12610012" cy="7093132"/>
          </a:xfrm>
        </p:spPr>
        <p:txBody>
          <a:bodyPr lIns="576000" tIns="468000" rIns="288000">
            <a:normAutofit/>
          </a:bodyPr>
          <a:lstStyle>
            <a:lvl1pPr>
              <a:defRPr sz="1400">
                <a:latin typeface="+mn-lt"/>
                <a:sym typeface="Wingdings" pitchFamily="2" charset="2"/>
              </a:defRPr>
            </a:lvl1pPr>
          </a:lstStyle>
          <a:p>
            <a:r>
              <a:rPr lang="nl-NL" dirty="0"/>
              <a:t>Klik op de buitenrand en ga naar het menu ‘Invoegen’  ‘afbeelding'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6894D6B1-A2F6-3D45-B58B-91115021F7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3F05048-3600-2C47-A0B3-3B904CBE3D4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8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213152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eld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C5F6DBDC-D039-E543-83E3-BC1E7283B5F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-209006" y="-117566"/>
            <a:ext cx="12610012" cy="7093132"/>
          </a:xfrm>
        </p:spPr>
        <p:txBody>
          <a:bodyPr lIns="576000" tIns="468000" rIns="28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4FF"/>
              </a:buClr>
              <a:buSzTx/>
              <a:buFont typeface="Arial" pitchFamily="34" charset="0"/>
              <a:buNone/>
              <a:tabLst/>
              <a:defRPr sz="1400">
                <a:latin typeface="+mn-lt"/>
                <a:sym typeface="Wingdings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4FF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/>
              <a:t>Klik op de buitenrand en ga naar het menu ‘Invoegen’  ‘afbeelding’</a:t>
            </a:r>
          </a:p>
        </p:txBody>
      </p:sp>
      <p:sp>
        <p:nvSpPr>
          <p:cNvPr id="4" name="Tijdelijke aanduiding voor tekst 4">
            <a:extLst>
              <a:ext uri="{FF2B5EF4-FFF2-40B4-BE49-F238E27FC236}">
                <a16:creationId xmlns:a16="http://schemas.microsoft.com/office/drawing/2014/main" id="{F2E5779B-C9E6-E84E-9861-63BBFBF66F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AB518A6-651A-7F4B-BE7B-AC48818518E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48"/>
          </p:nvPr>
        </p:nvSpPr>
        <p:spPr>
          <a:xfrm>
            <a:off x="0" y="6070129"/>
            <a:ext cx="695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62AB9-5768-4255-A3FA-5EBB85A48394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eeld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59704BD9-8AF6-DF45-AB4E-3C288F603932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-209006" y="-117566"/>
            <a:ext cx="12610012" cy="7093132"/>
          </a:xfrm>
        </p:spPr>
        <p:txBody>
          <a:bodyPr lIns="576000" tIns="468000" rIns="28800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4FF"/>
              </a:buClr>
              <a:buSzTx/>
              <a:buFont typeface="Arial" pitchFamily="34" charset="0"/>
              <a:buNone/>
              <a:tabLst/>
              <a:defRPr sz="1400">
                <a:latin typeface="+mn-lt"/>
                <a:sym typeface="Wingdings" pitchFamily="2" charset="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B4FF"/>
              </a:buClr>
              <a:buSzTx/>
              <a:buFont typeface="Arial" pitchFamily="34" charset="0"/>
              <a:buNone/>
              <a:tabLst/>
              <a:defRPr/>
            </a:pPr>
            <a:r>
              <a:rPr lang="nl-NL" dirty="0"/>
              <a:t>Klik op de buitenrand en ga naar het menu ‘Invoegen’  ‘afbeelding’</a:t>
            </a:r>
          </a:p>
          <a:p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F5D3E66-58B9-3147-AE43-CF71B0502A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6858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A9AC4611-7A82-A047-80A4-9616A69934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8"/>
          </p:nvPr>
        </p:nvSpPr>
        <p:spPr>
          <a:xfrm>
            <a:off x="0" y="6070129"/>
            <a:ext cx="6953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962AB9-5768-4255-A3FA-5EBB85A48394}" type="slidenum">
              <a:rPr lang="fr-BE" smtClean="0"/>
              <a:pPr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eg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994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3840">
          <p15:clr>
            <a:srgbClr val="FBAE40"/>
          </p15:clr>
        </p15:guide>
        <p15:guide id="6" pos="1345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98A0A2B4-3099-3B43-92C4-32658B547C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23892" y="1709204"/>
            <a:ext cx="4768953" cy="2693045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397865B-F627-A04D-BC95-D11C91A1D41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6ACFFAD8-9582-0C40-AE52-461991E6C3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84559" y="2174871"/>
            <a:ext cx="4768953" cy="2693045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BC8C28-37AA-0C44-A708-92F0D5B1D0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398488" y="6042838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6" name="Titel 6">
            <a:extLst>
              <a:ext uri="{FF2B5EF4-FFF2-40B4-BE49-F238E27FC236}">
                <a16:creationId xmlns:a16="http://schemas.microsoft.com/office/drawing/2014/main" id="{B0ED251F-DAE9-A445-B43A-D169257084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99892" y="1709204"/>
            <a:ext cx="4768953" cy="2693045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CA32C16D-7A78-7942-8E62-8E40833472F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-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4" name="Titel 6">
            <a:extLst>
              <a:ext uri="{FF2B5EF4-FFF2-40B4-BE49-F238E27FC236}">
                <a16:creationId xmlns:a16="http://schemas.microsoft.com/office/drawing/2014/main" id="{B1E3E910-64B7-2B49-A579-49CE0656C2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0332" y="2340944"/>
            <a:ext cx="5885077" cy="1923604"/>
          </a:xfrm>
        </p:spPr>
        <p:txBody>
          <a:bodyPr anchor="ctr" anchorCtr="0">
            <a:spAutoFit/>
          </a:bodyPr>
          <a:lstStyle>
            <a:lvl1pPr algn="l">
              <a:lnSpc>
                <a:spcPts val="3000"/>
              </a:lnSpc>
              <a:defRPr lang="nl-NL" sz="25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Quote Ed </a:t>
            </a:r>
            <a:r>
              <a:rPr lang="nl-NL" dirty="0" err="1"/>
              <a:t>enihil</a:t>
            </a:r>
            <a:r>
              <a:rPr lang="nl-NL" dirty="0"/>
              <a:t> et </a:t>
            </a:r>
            <a:r>
              <a:rPr lang="nl-NL" dirty="0" err="1"/>
              <a:t>landicabores</a:t>
            </a:r>
            <a:r>
              <a:rPr lang="nl-NL" dirty="0"/>
              <a:t> </a:t>
            </a:r>
            <a:r>
              <a:rPr lang="nl-NL" dirty="0" err="1"/>
              <a:t>autem</a:t>
            </a:r>
            <a:r>
              <a:rPr lang="nl-NL" dirty="0"/>
              <a:t> </a:t>
            </a:r>
            <a:r>
              <a:rPr lang="nl-NL" dirty="0" err="1"/>
              <a:t>eosandis</a:t>
            </a:r>
            <a:r>
              <a:rPr lang="nl-NL" dirty="0"/>
              <a:t> </a:t>
            </a:r>
            <a:r>
              <a:rPr lang="nl-NL" dirty="0" err="1"/>
              <a:t>doluptur</a:t>
            </a:r>
            <a:r>
              <a:rPr lang="nl-NL" dirty="0"/>
              <a:t> </a:t>
            </a:r>
            <a:r>
              <a:rPr lang="nl-NL" dirty="0" err="1"/>
              <a:t>sit</a:t>
            </a:r>
            <a:r>
              <a:rPr lang="nl-NL" dirty="0"/>
              <a:t>, in </a:t>
            </a:r>
            <a:r>
              <a:rPr lang="nl-NL" dirty="0" err="1"/>
              <a:t>nus</a:t>
            </a:r>
            <a:r>
              <a:rPr lang="nl-NL" dirty="0"/>
              <a:t> </a:t>
            </a:r>
            <a:r>
              <a:rPr lang="nl-NL" dirty="0" err="1"/>
              <a:t>eaquam</a:t>
            </a:r>
            <a:r>
              <a:rPr lang="nl-NL" dirty="0"/>
              <a:t> </a:t>
            </a:r>
            <a:r>
              <a:rPr lang="nl-NL" dirty="0" err="1"/>
              <a:t>facerum</a:t>
            </a:r>
            <a:r>
              <a:rPr lang="nl-NL" dirty="0"/>
              <a:t> </a:t>
            </a:r>
            <a:r>
              <a:rPr lang="nl-NL" dirty="0" err="1"/>
              <a:t>volorum</a:t>
            </a:r>
            <a:r>
              <a:rPr lang="nl-NL" dirty="0"/>
              <a:t> re </a:t>
            </a:r>
            <a:r>
              <a:rPr lang="nl-NL" dirty="0" err="1"/>
              <a:t>cusdae</a:t>
            </a:r>
            <a:r>
              <a:rPr lang="nl-NL" dirty="0"/>
              <a:t> </a:t>
            </a:r>
            <a:r>
              <a:rPr lang="nl-NL" dirty="0" err="1"/>
              <a:t>endis</a:t>
            </a:r>
            <a:r>
              <a:rPr lang="nl-NL" dirty="0"/>
              <a:t> </a:t>
            </a:r>
            <a:r>
              <a:rPr lang="nl-NL" dirty="0" err="1"/>
              <a:t>utem</a:t>
            </a:r>
            <a:r>
              <a:rPr lang="nl-NL" dirty="0"/>
              <a:t> </a:t>
            </a:r>
            <a:r>
              <a:rPr lang="nl-NL" dirty="0" err="1"/>
              <a:t>harum</a:t>
            </a:r>
            <a:r>
              <a:rPr lang="nl-NL" dirty="0"/>
              <a:t> </a:t>
            </a:r>
            <a:r>
              <a:rPr lang="nl-NL" dirty="0" err="1"/>
              <a:t>andipsae</a:t>
            </a:r>
            <a:r>
              <a:rPr lang="nl-NL" dirty="0"/>
              <a:t> </a:t>
            </a:r>
            <a:r>
              <a:rPr lang="nl-NL" dirty="0" err="1"/>
              <a:t>porio</a:t>
            </a:r>
            <a:r>
              <a:rPr lang="nl-NL" dirty="0"/>
              <a:t>. 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098D39A-2E7F-7746-911D-507B13CEEE0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8324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ADF7419-7527-234D-868C-2D2020B17452}"/>
              </a:ext>
            </a:extLst>
          </p:cNvPr>
          <p:cNvSpPr/>
          <p:nvPr/>
        </p:nvSpPr>
        <p:spPr>
          <a:xfrm>
            <a:off x="3057427" y="2834304"/>
            <a:ext cx="6096000" cy="1200329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ctr"/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7842A4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Vragen of</a:t>
            </a:r>
            <a:b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7842A4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</a:b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rgbClr val="7842A4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opmerkingen?</a:t>
            </a:r>
            <a:endParaRPr lang="nl-NL" sz="2800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CADA7D27-3B41-B140-AE58-A4A39801283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5400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3" hasCustomPrompt="1"/>
          </p:nvPr>
        </p:nvSpPr>
        <p:spPr>
          <a:xfrm>
            <a:off x="2459596" y="3480523"/>
            <a:ext cx="6372708" cy="1154162"/>
          </a:xfrm>
        </p:spPr>
        <p:txBody>
          <a:bodyPr>
            <a:spAutoFit/>
          </a:bodyPr>
          <a:lstStyle>
            <a:lvl1pPr marL="0" indent="0" algn="ctr">
              <a:lnSpc>
                <a:spcPts val="3000"/>
              </a:lnSpc>
              <a:buFontTx/>
              <a:buNone/>
              <a:defRPr lang="nl-NL" sz="3000" b="0" i="0" kern="1200" baseline="0" dirty="0" smtClean="0">
                <a:solidFill>
                  <a:schemeClr val="bg1"/>
                </a:solidFill>
                <a:latin typeface="Arial Black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Voeg de subtitel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omschrijving van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presentatie toe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459596" y="2472780"/>
            <a:ext cx="6372708" cy="769441"/>
          </a:xfrm>
        </p:spPr>
        <p:txBody>
          <a:bodyPr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CCE4B9D-66CC-B842-AE6B-325B5AFD186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6215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3" hasCustomPrompt="1"/>
          </p:nvPr>
        </p:nvSpPr>
        <p:spPr>
          <a:xfrm>
            <a:off x="3001463" y="2566123"/>
            <a:ext cx="6372708" cy="1154162"/>
          </a:xfrm>
        </p:spPr>
        <p:txBody>
          <a:bodyPr>
            <a:spAutoFit/>
          </a:bodyPr>
          <a:lstStyle>
            <a:lvl1pPr marL="0" indent="0" algn="ctr">
              <a:lnSpc>
                <a:spcPts val="3000"/>
              </a:lnSpc>
              <a:buFontTx/>
              <a:buNone/>
              <a:defRPr lang="nl-NL" sz="3000" b="0" i="0" kern="1200" baseline="0" dirty="0" smtClean="0">
                <a:solidFill>
                  <a:schemeClr val="bg1"/>
                </a:solidFill>
                <a:latin typeface="Arial Black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Voeg de subtitel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omschrijving van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presentatie toe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01463" y="1558380"/>
            <a:ext cx="6372708" cy="769441"/>
          </a:xfrm>
        </p:spPr>
        <p:txBody>
          <a:bodyPr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730D711-5C47-4F47-9246-E9A5ABBA7EC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421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3" hasCustomPrompt="1"/>
          </p:nvPr>
        </p:nvSpPr>
        <p:spPr>
          <a:xfrm>
            <a:off x="2112462" y="4098589"/>
            <a:ext cx="6372708" cy="1154162"/>
          </a:xfrm>
        </p:spPr>
        <p:txBody>
          <a:bodyPr>
            <a:spAutoFit/>
          </a:bodyPr>
          <a:lstStyle>
            <a:lvl1pPr marL="0" indent="0" algn="ctr">
              <a:lnSpc>
                <a:spcPts val="3000"/>
              </a:lnSpc>
              <a:buFontTx/>
              <a:buNone/>
              <a:defRPr lang="nl-NL" sz="3000" b="0" i="0" kern="1200" baseline="0" dirty="0" smtClean="0">
                <a:solidFill>
                  <a:schemeClr val="bg1"/>
                </a:solidFill>
                <a:latin typeface="Arial Black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Voeg de subtitel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omschrijving van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presentatie toe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2112462" y="3090846"/>
            <a:ext cx="6372708" cy="769441"/>
          </a:xfrm>
        </p:spPr>
        <p:txBody>
          <a:bodyPr>
            <a:sp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FDB8F972-CED0-DF41-BB8B-F2F113C00E9B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6311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14" name="Tijdelijke aanduiding voor inhoud 13"/>
          <p:cNvSpPr>
            <a:spLocks noGrp="1"/>
          </p:cNvSpPr>
          <p:nvPr>
            <p:ph sz="quarter" idx="13" hasCustomPrompt="1"/>
          </p:nvPr>
        </p:nvSpPr>
        <p:spPr>
          <a:xfrm>
            <a:off x="1192166" y="4606589"/>
            <a:ext cx="6372708" cy="1154162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FontTx/>
              <a:buNone/>
              <a:defRPr lang="nl-NL" sz="3000" b="0" i="0" kern="1200" baseline="0" dirty="0" smtClean="0">
                <a:solidFill>
                  <a:schemeClr val="bg1"/>
                </a:solidFill>
                <a:latin typeface="Arial Black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Voeg de subtitel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 omschrijving van</a:t>
            </a:r>
            <a:b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i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de presentatie toe</a:t>
            </a:r>
            <a:endParaRPr lang="nl-BE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1192166" y="3598846"/>
            <a:ext cx="6372708" cy="769441"/>
          </a:xfrm>
        </p:spPr>
        <p:txBody>
          <a:bodyPr>
            <a:spAutoFit/>
          </a:bodyPr>
          <a:lstStyle>
            <a:lvl1pPr algn="l">
              <a:lnSpc>
                <a:spcPts val="6000"/>
              </a:lnSpc>
              <a:defRPr lang="nl-NL" sz="40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r>
              <a:rPr lang="nl-NL" dirty="0"/>
              <a:t>Titel presentatie</a:t>
            </a:r>
            <a:endParaRPr lang="nl-BE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439A42F8-D119-A14B-9163-61001730A17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44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di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1094" y="2362765"/>
            <a:ext cx="9696402" cy="1143000"/>
          </a:xfr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Hoofdstuk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5F092-F87F-1742-9C8F-318814C8B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512" y="3505765"/>
            <a:ext cx="6912966" cy="2232025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9" name="Tijdelijke aanduiding voor tekst 5">
            <a:extLst>
              <a:ext uri="{FF2B5EF4-FFF2-40B4-BE49-F238E27FC236}">
                <a16:creationId xmlns:a16="http://schemas.microsoft.com/office/drawing/2014/main" id="{2B5F5018-7BAA-B248-B7E6-BD14819B87A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di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1094" y="2362765"/>
            <a:ext cx="9696402" cy="1143000"/>
          </a:xfr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Hoofdstuk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5F092-F87F-1742-9C8F-318814C8B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512" y="3505765"/>
            <a:ext cx="6912966" cy="2232025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8" name="Tijdelijke aanduiding voor tekst 5">
            <a:extLst>
              <a:ext uri="{FF2B5EF4-FFF2-40B4-BE49-F238E27FC236}">
                <a16:creationId xmlns:a16="http://schemas.microsoft.com/office/drawing/2014/main" id="{9FB2EFEF-4BBE-194A-88C3-049A87DCF27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74162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59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di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1007435" y="44371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BE" sz="1800" dirty="0"/>
          </a:p>
        </p:txBody>
      </p:sp>
      <p:sp>
        <p:nvSpPr>
          <p:cNvPr id="7" name="Titel 6"/>
          <p:cNvSpPr>
            <a:spLocks noGrp="1"/>
          </p:cNvSpPr>
          <p:nvPr>
            <p:ph type="title" hasCustomPrompt="1"/>
          </p:nvPr>
        </p:nvSpPr>
        <p:spPr>
          <a:xfrm>
            <a:off x="301094" y="2362765"/>
            <a:ext cx="9696402" cy="1143000"/>
          </a:xfrm>
        </p:spPr>
        <p:txBody>
          <a:bodyPr anchor="b">
            <a:noAutofit/>
          </a:bodyPr>
          <a:lstStyle>
            <a:lvl1pPr algn="ctr">
              <a:lnSpc>
                <a:spcPts val="6000"/>
              </a:lnSpc>
              <a:defRPr lang="nl-NL" sz="4000" b="0" i="0" baseline="0" smtClean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nl-NL" dirty="0"/>
              <a:t>Hoofdstuk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485F092-F87F-1742-9C8F-318814C8B9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703512" y="3505765"/>
            <a:ext cx="6912966" cy="2232025"/>
          </a:xfrm>
        </p:spPr>
        <p:txBody>
          <a:bodyPr>
            <a:normAutofit/>
          </a:bodyPr>
          <a:lstStyle>
            <a:lvl1pPr algn="ctr">
              <a:defRPr sz="2800" b="0" i="0">
                <a:latin typeface="+mn-lt"/>
              </a:defRPr>
            </a:lvl1pPr>
          </a:lstStyle>
          <a:p>
            <a:pPr lvl="0"/>
            <a:r>
              <a:rPr lang="en-US" dirty="0" err="1"/>
              <a:t>Bewerken</a:t>
            </a:r>
            <a:r>
              <a:rPr lang="en-US" dirty="0"/>
              <a:t> van Master </a:t>
            </a:r>
            <a:r>
              <a:rPr lang="en-US" dirty="0" err="1"/>
              <a:t>tekststijlen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3FD1725E-7BEB-F844-89D5-E8DDCF3C13A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433109" y="5950292"/>
            <a:ext cx="1098187" cy="6048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800"/>
            </a:lvl1pPr>
          </a:lstStyle>
          <a:p>
            <a:pPr lvl="0"/>
            <a:r>
              <a:rPr lang="nl-NL" dirty="0"/>
              <a:t>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7"/>
          </p:nvPr>
        </p:nvSpPr>
        <p:spPr>
          <a:xfrm>
            <a:off x="0" y="6070129"/>
            <a:ext cx="695325" cy="365125"/>
          </a:xfrm>
        </p:spPr>
        <p:txBody>
          <a:bodyPr/>
          <a:lstStyle/>
          <a:p>
            <a:fld id="{FD962AB9-5768-4255-A3FA-5EBB85A48394}" type="slidenum">
              <a:rPr lang="fr-BE" smtClean="0"/>
              <a:t>‹#›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54842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48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5324" y="1750664"/>
            <a:ext cx="10801351" cy="3946588"/>
          </a:xfrm>
          <a:prstGeom prst="rect">
            <a:avLst/>
          </a:prstGeom>
          <a:noFill/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5325" y="-8062"/>
            <a:ext cx="6368864" cy="12768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C9A1BEDB-D837-6743-9B27-01ED77D0A8F1}"/>
              </a:ext>
            </a:extLst>
          </p:cNvPr>
          <p:cNvSpPr txBox="1">
            <a:spLocks/>
          </p:cNvSpPr>
          <p:nvPr/>
        </p:nvSpPr>
        <p:spPr>
          <a:xfrm>
            <a:off x="10433109" y="5950292"/>
            <a:ext cx="1098187" cy="604800"/>
          </a:xfrm>
          <a:prstGeom prst="rect">
            <a:avLst/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00" kern="1200" baseline="0">
                <a:solidFill>
                  <a:schemeClr val="accent1"/>
                </a:solidFill>
                <a:latin typeface="Arial Black" charset="0"/>
                <a:ea typeface="+mn-ea"/>
                <a:cs typeface="+mn-cs"/>
              </a:defRPr>
            </a:lvl1pPr>
            <a:lvl2pPr marL="12700" indent="0" algn="l" defTabSz="72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2175" indent="1809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16668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 </a:t>
            </a: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8687C2-ACD2-9D47-9939-8F75023A13B1}"/>
              </a:ext>
            </a:extLst>
          </p:cNvPr>
          <p:cNvPicPr>
            <a:picLocks noChangeAspect="1"/>
          </p:cNvPicPr>
          <p:nvPr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325" y="6165305"/>
            <a:ext cx="1380363" cy="22444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053204"/>
            <a:ext cx="6953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rgbClr val="BBBDBE"/>
                </a:solidFill>
              </a:defRPr>
            </a:lvl1pPr>
          </a:lstStyle>
          <a:p>
            <a:fld id="{47113B2C-9E6C-4535-BD89-4C95BFC7FC0E}" type="slidenum">
              <a:rPr lang="fr-BE" smtClean="0"/>
              <a:pPr/>
              <a:t>‹#›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31" r:id="rId2"/>
    <p:sldLayoutId id="2147483751" r:id="rId3"/>
    <p:sldLayoutId id="2147483752" r:id="rId4"/>
    <p:sldLayoutId id="2147483753" r:id="rId5"/>
    <p:sldLayoutId id="2147483754" r:id="rId6"/>
    <p:sldLayoutId id="2147483737" r:id="rId7"/>
    <p:sldLayoutId id="2147483755" r:id="rId8"/>
    <p:sldLayoutId id="2147483756" r:id="rId9"/>
    <p:sldLayoutId id="2147483757" r:id="rId10"/>
    <p:sldLayoutId id="2147483758" r:id="rId11"/>
    <p:sldLayoutId id="2147483747" r:id="rId12"/>
    <p:sldLayoutId id="2147483663" r:id="rId13"/>
    <p:sldLayoutId id="2147483759" r:id="rId14"/>
    <p:sldLayoutId id="2147483714" r:id="rId15"/>
    <p:sldLayoutId id="2147483650" r:id="rId16"/>
    <p:sldLayoutId id="2147483715" r:id="rId17"/>
    <p:sldLayoutId id="2147483725" r:id="rId18"/>
    <p:sldLayoutId id="2147483726" r:id="rId19"/>
    <p:sldLayoutId id="2147483739" r:id="rId20"/>
    <p:sldLayoutId id="2147483750" r:id="rId21"/>
    <p:sldLayoutId id="2147483740" r:id="rId22"/>
    <p:sldLayoutId id="2147483741" r:id="rId23"/>
    <p:sldLayoutId id="2147483749" r:id="rId24"/>
    <p:sldLayoutId id="2147483742" r:id="rId25"/>
    <p:sldLayoutId id="2147483744" r:id="rId26"/>
    <p:sldLayoutId id="2147483743" r:id="rId27"/>
    <p:sldLayoutId id="2147483748" r:id="rId28"/>
    <p:sldLayoutId id="2147483728" r:id="rId29"/>
  </p:sldLayoutIdLst>
  <p:hf sldNum="0" hdr="0" ftr="0"/>
  <p:txStyles>
    <p:titleStyle>
      <a:lvl1pPr algn="l" defTabSz="914400" rtl="0" eaLnBrk="1" latinLnBrk="0" hangingPunct="1">
        <a:spcBef>
          <a:spcPct val="0"/>
        </a:spcBef>
        <a:buNone/>
        <a:defRPr sz="25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/>
        </a:buClr>
        <a:buFont typeface="Arial" panose="020B0604020202020204" pitchFamily="34" charset="0"/>
        <a:buNone/>
        <a:defRPr sz="2200" kern="1200" baseline="0">
          <a:solidFill>
            <a:schemeClr val="accent1"/>
          </a:solidFill>
          <a:latin typeface="Arial Black" charset="0"/>
          <a:ea typeface="+mn-ea"/>
          <a:cs typeface="+mn-cs"/>
        </a:defRPr>
      </a:lvl1pPr>
      <a:lvl2pPr marL="12700" indent="0" algn="l" defTabSz="7200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Tx/>
        <a:buNone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2175" indent="180975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5713" indent="166688" algn="l" defTabSz="914400" rtl="0" eaLnBrk="1" latinLnBrk="0" hangingPunct="1">
        <a:lnSpc>
          <a:spcPct val="15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2">
          <p15:clr>
            <a:srgbClr val="F26B43"/>
          </p15:clr>
        </p15:guide>
        <p15:guide id="3" orient="horz" pos="3997">
          <p15:clr>
            <a:srgbClr val="F26B43"/>
          </p15:clr>
        </p15:guide>
        <p15:guide id="4" pos="3840">
          <p15:clr>
            <a:srgbClr val="F26B43"/>
          </p15:clr>
        </p15:guide>
        <p15:guide id="5" pos="438">
          <p15:clr>
            <a:srgbClr val="F26B43"/>
          </p15:clr>
        </p15:guide>
        <p15:guide id="6" pos="7242">
          <p15:clr>
            <a:srgbClr val="F26B43"/>
          </p15:clr>
        </p15:guide>
        <p15:guide id="7" orient="horz" pos="358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3327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sz="quarter" idx="13"/>
          </p:nvPr>
        </p:nvSpPr>
        <p:spPr>
          <a:xfrm>
            <a:off x="1737765" y="2494312"/>
            <a:ext cx="6372708" cy="1544012"/>
          </a:xfrm>
        </p:spPr>
        <p:txBody>
          <a:bodyPr/>
          <a:lstStyle/>
          <a:p>
            <a:r>
              <a:rPr lang="nl-BE" dirty="0"/>
              <a:t>Person-</a:t>
            </a:r>
            <a:r>
              <a:rPr lang="nl-BE" dirty="0" err="1"/>
              <a:t>Organization</a:t>
            </a:r>
            <a:r>
              <a:rPr lang="nl-BE" dirty="0"/>
              <a:t>-Fit: effect op stress en tevredenheid bij Vlaamse </a:t>
            </a:r>
            <a:r>
              <a:rPr lang="nl-BE" dirty="0" err="1"/>
              <a:t>KMO’s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799335" y="4468438"/>
            <a:ext cx="6372708" cy="12311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BE" sz="2000" dirty="0"/>
              <a:t>Masterproef Frederik COPPENS</a:t>
            </a:r>
            <a:br>
              <a:rPr lang="nl-BE" sz="2000" dirty="0"/>
            </a:br>
            <a:r>
              <a:rPr lang="nl-BE" sz="2000" dirty="0"/>
              <a:t>Professor Lutgart BRAECKMAN</a:t>
            </a:r>
            <a:br>
              <a:rPr lang="nl-NL" sz="2000" dirty="0"/>
            </a:br>
            <a:r>
              <a:rPr lang="nl-BE" sz="2000" dirty="0"/>
              <a:t>Professor Dries BERINGS en Tom GEENS</a:t>
            </a:r>
            <a:br>
              <a:rPr lang="nl-NL" sz="2000" dirty="0">
                <a:solidFill>
                  <a:schemeClr val="tx1"/>
                </a:solidFill>
              </a:rPr>
            </a:br>
            <a:endParaRPr lang="nl-BE" sz="2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C33A836-64BE-4AEE-8FD0-0CD3F492F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3283" y="1158456"/>
            <a:ext cx="5754433" cy="65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3848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1C0C038C-9E6D-4BF4-BB31-E5D2ECC3E8D5}"/>
              </a:ext>
            </a:extLst>
          </p:cNvPr>
          <p:cNvSpPr txBox="1">
            <a:spLocks/>
          </p:cNvSpPr>
          <p:nvPr/>
        </p:nvSpPr>
        <p:spPr>
          <a:xfrm>
            <a:off x="1981200" y="1424329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 Black" charset="0"/>
                <a:ea typeface="+mn-ea"/>
                <a:cs typeface="+mn-cs"/>
              </a:defRPr>
            </a:lvl1pPr>
            <a:lvl2pPr marL="12700" indent="0" algn="l" defTabSz="72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2175" indent="1809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16668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BE" sz="2400" dirty="0"/>
          </a:p>
          <a:p>
            <a:pPr>
              <a:spcBef>
                <a:spcPts val="0"/>
              </a:spcBef>
              <a:buClrTx/>
            </a:pPr>
            <a:r>
              <a:rPr lang="nl-BE" sz="2800" dirty="0">
                <a:latin typeface="+mn-lt"/>
              </a:rPr>
              <a:t>Hoe belangrijk is de match (of discongruentie) op vlak van je waarden met de cultuur van de organisatie waar je werkt? </a:t>
            </a:r>
          </a:p>
          <a:p>
            <a:pPr>
              <a:spcBef>
                <a:spcPts val="0"/>
              </a:spcBef>
              <a:buClrTx/>
            </a:pPr>
            <a:endParaRPr lang="nl-BE" sz="2800" dirty="0">
              <a:latin typeface="+mn-lt"/>
            </a:endParaRPr>
          </a:p>
          <a:p>
            <a:pPr>
              <a:spcBef>
                <a:spcPts val="0"/>
              </a:spcBef>
              <a:buClrTx/>
            </a:pPr>
            <a:r>
              <a:rPr lang="nl-BE" sz="2800" dirty="0">
                <a:latin typeface="+mn-lt"/>
              </a:rPr>
              <a:t>Missen we geen fundamenteel element in onze risicoanalyse psychosociale aspecten?</a:t>
            </a:r>
          </a:p>
          <a:p>
            <a:endParaRPr lang="en-BE" dirty="0"/>
          </a:p>
          <a:p>
            <a:endParaRPr lang="nl-BE"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11D9E20-9D4B-4EFC-9872-037A008F1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/>
              <a:t>Onderzoeksvraag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7461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4"/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45E80E60-FB26-459F-90C2-C2329381D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Opzet en uitvoering</a:t>
            </a:r>
            <a:endParaRPr lang="en-BE" dirty="0"/>
          </a:p>
        </p:txBody>
      </p:sp>
      <p:sp>
        <p:nvSpPr>
          <p:cNvPr id="13" name="Tijdelijke aanduiding voor inhoud 2">
            <a:extLst>
              <a:ext uri="{FF2B5EF4-FFF2-40B4-BE49-F238E27FC236}">
                <a16:creationId xmlns:a16="http://schemas.microsoft.com/office/drawing/2014/main" id="{8A4DBF3D-3EDC-4BB1-AA1F-9A846EC3FF3A}"/>
              </a:ext>
            </a:extLst>
          </p:cNvPr>
          <p:cNvSpPr txBox="1">
            <a:spLocks/>
          </p:cNvSpPr>
          <p:nvPr/>
        </p:nvSpPr>
        <p:spPr>
          <a:xfrm>
            <a:off x="954912" y="1577051"/>
            <a:ext cx="8229600" cy="4525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200" kern="1200" baseline="0">
                <a:solidFill>
                  <a:schemeClr val="accent1"/>
                </a:solidFill>
                <a:latin typeface="Arial Black" charset="0"/>
                <a:ea typeface="+mn-ea"/>
                <a:cs typeface="+mn-cs"/>
              </a:defRPr>
            </a:lvl1pPr>
            <a:lvl2pPr marL="12700" indent="0" algn="l" defTabSz="7200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Tx/>
              <a:buNone/>
              <a:tabLst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2925" indent="-1809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2175" indent="180975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5713" indent="166688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tabLst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latin typeface="+mn-lt"/>
              </a:rPr>
              <a:t>Literatuur: P-O-fit is belangrijk, maar in welke mate? Vergelijking met 5 A’s?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Bevraging: analoog aan RA </a:t>
            </a:r>
            <a:r>
              <a:rPr lang="nl-NL" sz="2000" dirty="0" err="1">
                <a:latin typeface="+mn-lt"/>
              </a:rPr>
              <a:t>PsySoc</a:t>
            </a:r>
            <a:r>
              <a:rPr lang="nl-NL" sz="2000" dirty="0">
                <a:latin typeface="+mn-lt"/>
              </a:rPr>
              <a:t>: </a:t>
            </a:r>
            <a:br>
              <a:rPr lang="nl-NL" sz="2000" dirty="0">
                <a:latin typeface="+mn-lt"/>
              </a:rPr>
            </a:br>
            <a:r>
              <a:rPr lang="nl-NL" sz="2000" dirty="0">
                <a:latin typeface="+mn-lt"/>
              </a:rPr>
              <a:t>demografische factoren, VBBA 2.0, BAT, UBES en Cultuurspiegels</a:t>
            </a:r>
          </a:p>
          <a:p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Cross-</a:t>
            </a:r>
            <a:r>
              <a:rPr lang="nl-NL" sz="2000" dirty="0" err="1">
                <a:latin typeface="+mn-lt"/>
              </a:rPr>
              <a:t>sectioneel</a:t>
            </a:r>
            <a:r>
              <a:rPr lang="nl-NL" sz="2000" dirty="0">
                <a:latin typeface="+mn-lt"/>
              </a:rPr>
              <a:t> observationeel onderzoek: 10 bedrijven, 205 enquêtes</a:t>
            </a:r>
            <a:br>
              <a:rPr lang="nl-NL" sz="2000" dirty="0">
                <a:latin typeface="+mn-lt"/>
              </a:rPr>
            </a:br>
            <a:endParaRPr lang="nl-NL" sz="2000" dirty="0">
              <a:latin typeface="+mn-lt"/>
            </a:endParaRPr>
          </a:p>
          <a:p>
            <a:r>
              <a:rPr lang="nl-NL" sz="2000" dirty="0">
                <a:latin typeface="+mn-lt"/>
              </a:rPr>
              <a:t>Multipele regressieanalyse: 8 modellen</a:t>
            </a:r>
            <a:br>
              <a:rPr lang="nl-NL" sz="2400" dirty="0"/>
            </a:br>
            <a:endParaRPr lang="nl-BE" sz="2400" dirty="0">
              <a:highlight>
                <a:srgbClr val="FFFF00"/>
              </a:highlight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11AC8F-BE10-4694-9C73-969F356DD7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681876"/>
            <a:ext cx="2641600" cy="1679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7584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6E07BFA-0FF6-4DDC-B814-A2F2552636E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nl-BE" dirty="0"/>
              <a:t> 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30F40E8-E4AC-431F-8E39-3681C4FF8328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FC3097-4703-40AA-96C0-510EC0659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Bedrijfsrapport</a:t>
            </a:r>
            <a:endParaRPr lang="en-BE" dirty="0"/>
          </a:p>
        </p:txBody>
      </p:sp>
      <p:pic>
        <p:nvPicPr>
          <p:cNvPr id="8" name="Afbeelding 9">
            <a:extLst>
              <a:ext uri="{FF2B5EF4-FFF2-40B4-BE49-F238E27FC236}">
                <a16:creationId xmlns:a16="http://schemas.microsoft.com/office/drawing/2014/main" id="{5087DCB0-6AEE-49FA-AF47-85575A93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43" y="1556792"/>
            <a:ext cx="7352714" cy="43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043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3BD90FE-77F9-462A-BD03-D6A6CC50072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F484EFC-3776-4BEB-A85B-40CC9FE11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Resultaten</a:t>
            </a:r>
            <a:endParaRPr lang="en-BE" dirty="0"/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4C103E5F-DABB-413B-B088-45E74B613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17653" y="950772"/>
            <a:ext cx="4846670" cy="5532520"/>
          </a:xfrm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036D4EAC-E709-4C20-920F-677BA11F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939" y="306908"/>
            <a:ext cx="5352098" cy="6109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639B91-2B46-45E4-9FAE-2F44B4EE558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B7DE11-5FBD-4350-8197-3F8CD82D5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Verklaarde variantie</a:t>
            </a:r>
            <a:endParaRPr lang="en-BE" dirty="0"/>
          </a:p>
        </p:txBody>
      </p:sp>
      <p:pic>
        <p:nvPicPr>
          <p:cNvPr id="9" name="Content Placeholder 15">
            <a:extLst>
              <a:ext uri="{FF2B5EF4-FFF2-40B4-BE49-F238E27FC236}">
                <a16:creationId xmlns:a16="http://schemas.microsoft.com/office/drawing/2014/main" id="{DC3CA17E-9EB9-4BD1-8A1D-5A5472184C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95171" y="1268759"/>
            <a:ext cx="5424179" cy="4525963"/>
          </a:xfrm>
        </p:spPr>
      </p:pic>
      <p:pic>
        <p:nvPicPr>
          <p:cNvPr id="10" name="Content Placeholder 15">
            <a:extLst>
              <a:ext uri="{FF2B5EF4-FFF2-40B4-BE49-F238E27FC236}">
                <a16:creationId xmlns:a16="http://schemas.microsoft.com/office/drawing/2014/main" id="{18F4D04E-8C47-4FBC-954D-B5C9E5F9B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507" y="1166018"/>
            <a:ext cx="5424179" cy="45259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7207FAF-4C4C-4BEB-838F-2682EF90B61E}"/>
              </a:ext>
            </a:extLst>
          </p:cNvPr>
          <p:cNvSpPr txBox="1"/>
          <p:nvPr/>
        </p:nvSpPr>
        <p:spPr>
          <a:xfrm>
            <a:off x="8287473" y="1747777"/>
            <a:ext cx="2145636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57,3% van algemene tevredenheid</a:t>
            </a:r>
          </a:p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BE" dirty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Waarvan bijna de helft al verklaard door P-O fit</a:t>
            </a:r>
          </a:p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nl-BE" dirty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nl-BE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En P-O fit  het model met werkkenmerken nog gevoeli</a:t>
            </a:r>
            <a:r>
              <a:rPr lang="nl-BE" dirty="0">
                <a:solidFill>
                  <a:schemeClr val="accent1"/>
                </a:solidFill>
              </a:rPr>
              <a:t>g verbetert! +3,5%</a:t>
            </a:r>
            <a:endParaRPr lang="en-BE" kern="1200" dirty="0" err="1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46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06E2B2-F9A4-4EBF-AA94-5C9B7D121B15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797564-F80A-4BC2-87AB-28260092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Besluit en advies</a:t>
            </a:r>
            <a:endParaRPr lang="en-BE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FEF9F3EF-F7BF-48DE-8D1B-35457BE4C78C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5325" y="1736725"/>
            <a:ext cx="10801350" cy="3960813"/>
          </a:xfrm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0"/>
              </a:spcBef>
              <a:buClrTx/>
              <a:buSzTx/>
            </a:pPr>
            <a:endParaRPr lang="nl-NL" sz="180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ts val="2000"/>
              </a:lnSpc>
              <a:spcBef>
                <a:spcPts val="0"/>
              </a:spcBef>
              <a:buClrTx/>
              <a:buSzTx/>
            </a:pPr>
            <a:r>
              <a:rPr lang="nl-NL" sz="2800" dirty="0">
                <a:solidFill>
                  <a:schemeClr val="accent1"/>
                </a:solidFill>
                <a:latin typeface="+mn-lt"/>
              </a:rPr>
              <a:t>P-O fit vormt een zinvolle, praktische, aparte bevraging bij RA</a:t>
            </a:r>
          </a:p>
          <a:p>
            <a:pPr>
              <a:lnSpc>
                <a:spcPts val="2000"/>
              </a:lnSpc>
              <a:spcBef>
                <a:spcPts val="0"/>
              </a:spcBef>
              <a:buClrTx/>
              <a:buSzTx/>
            </a:pPr>
            <a:endParaRPr lang="nl-NL" sz="280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ts val="2000"/>
              </a:lnSpc>
              <a:spcBef>
                <a:spcPts val="0"/>
              </a:spcBef>
              <a:buClrTx/>
              <a:buSzTx/>
            </a:pPr>
            <a:endParaRPr lang="nl-NL" sz="2800" dirty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ts val="0"/>
              </a:spcBef>
              <a:buClrTx/>
              <a:buSzTx/>
            </a:pPr>
            <a:r>
              <a:rPr lang="nl-NL" sz="2800" dirty="0">
                <a:solidFill>
                  <a:schemeClr val="accent1"/>
                </a:solidFill>
                <a:latin typeface="+mn-lt"/>
              </a:rPr>
              <a:t>+ Aanknopingspunt voor maatregelen: bespreekbaar maken waarden en normen, missie, visie en strategie, zowel individueel als op bedrijfsniveau</a:t>
            </a:r>
            <a:endParaRPr lang="nl-BE" sz="28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1520659"/>
      </p:ext>
    </p:extLst>
  </p:cSld>
  <p:clrMapOvr>
    <a:masterClrMapping/>
  </p:clrMapOvr>
</p:sld>
</file>

<file path=ppt/theme/theme1.xml><?xml version="1.0" encoding="utf-8"?>
<a:theme xmlns:a="http://schemas.openxmlformats.org/drawingml/2006/main" name="PPT-Liantis_NL">
  <a:themeElements>
    <a:clrScheme name="Liantis">
      <a:dk1>
        <a:srgbClr val="131313"/>
      </a:dk1>
      <a:lt1>
        <a:srgbClr val="FFFFFF"/>
      </a:lt1>
      <a:dk2>
        <a:srgbClr val="131313"/>
      </a:dk2>
      <a:lt2>
        <a:srgbClr val="FFFFFF"/>
      </a:lt2>
      <a:accent1>
        <a:srgbClr val="7842A4"/>
      </a:accent1>
      <a:accent2>
        <a:srgbClr val="9DEFE1"/>
      </a:accent2>
      <a:accent3>
        <a:srgbClr val="FFFEA8"/>
      </a:accent3>
      <a:accent4>
        <a:srgbClr val="6CD397"/>
      </a:accent4>
      <a:accent5>
        <a:srgbClr val="FF6069"/>
      </a:accent5>
      <a:accent6>
        <a:srgbClr val="FFC85A"/>
      </a:accent6>
      <a:hlink>
        <a:srgbClr val="86878A"/>
      </a:hlink>
      <a:folHlink>
        <a:srgbClr val="86878A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0" marR="0" indent="0" algn="l" defTabSz="914400" rtl="0" eaLnBrk="1" fontAlgn="auto" latinLnBrk="0" hangingPunct="1">
          <a:lnSpc>
            <a:spcPts val="2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ern="1200" dirty="0" err="1" smtClean="0">
            <a:solidFill>
              <a:schemeClr val="accent1"/>
            </a:solidFill>
            <a:latin typeface="+mn-lt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PT-Liantis_NL.potx" id="{6B4502C3-C48E-49F7-BF13-B07FB475B3E7}" vid="{8D516DA3-C44D-435B-BCD5-A2101EDF7A4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_DocumentType xmlns="3a8dc66e-e038-48ff-aed9-7ecafdadae80">Template</LI_DocumentType>
    <LI_Domain xmlns="3a8dc66e-e038-48ff-aed9-7ecafdadae80">sociaal secretariaat – secrétariat social</LI_Domain>
    <LI_DocumentOwner xmlns="3a8dc66e-e038-48ff-aed9-7ecafdadae80">Marketing</LI_DocumentOwner>
    <LI_Language xmlns="3a8dc66e-e038-48ff-aed9-7ecafdadae80">NL</LI_Language>
    <LI_DocumentQuality xmlns="3a8dc66e-e038-48ff-aed9-7ecafdadae80">High Res</LI_DocumentQualit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HuisstijlDocumenten" ma:contentTypeID="0x010100EB206769E7A98F4DB8B04F3AC3FFEA5A002926D67D6E67A146B8A44F42EC9F3AF7" ma:contentTypeVersion="5" ma:contentTypeDescription="" ma:contentTypeScope="" ma:versionID="19ba362f6ec4135fb6480312c1d1eff6">
  <xsd:schema xmlns:xsd="http://www.w3.org/2001/XMLSchema" xmlns:xs="http://www.w3.org/2001/XMLSchema" xmlns:p="http://schemas.microsoft.com/office/2006/metadata/properties" xmlns:ns2="3a8dc66e-e038-48ff-aed9-7ecafdadae80" xmlns:ns3="60c749f3-8d28-4950-bf3a-eeddf9646f7e" targetNamespace="http://schemas.microsoft.com/office/2006/metadata/properties" ma:root="true" ma:fieldsID="b9a2d799f1381d03220149fb9266b4c2" ns2:_="" ns3:_="">
    <xsd:import namespace="3a8dc66e-e038-48ff-aed9-7ecafdadae80"/>
    <xsd:import namespace="60c749f3-8d28-4950-bf3a-eeddf9646f7e"/>
    <xsd:element name="properties">
      <xsd:complexType>
        <xsd:sequence>
          <xsd:element name="documentManagement">
            <xsd:complexType>
              <xsd:all>
                <xsd:element ref="ns2:LI_DocumentType" minOccurs="0"/>
                <xsd:element ref="ns2:LI_Domain" minOccurs="0"/>
                <xsd:element ref="ns2:LI_Language" minOccurs="0"/>
                <xsd:element ref="ns2:LI_DocumentQuality" minOccurs="0"/>
                <xsd:element ref="ns2:LI_DocumentOwner" minOccurs="0"/>
                <xsd:element ref="ns3:MediaServiceDateTaken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8dc66e-e038-48ff-aed9-7ecafdadae80" elementFormDefault="qualified">
    <xsd:import namespace="http://schemas.microsoft.com/office/2006/documentManagement/types"/>
    <xsd:import namespace="http://schemas.microsoft.com/office/infopath/2007/PartnerControls"/>
    <xsd:element name="LI_DocumentType" ma:index="8" nillable="true" ma:displayName="Document Type" ma:default="Template" ma:format="Dropdown" ma:internalName="LI_DocumentType">
      <xsd:simpleType>
        <xsd:restriction base="dms:Choice">
          <xsd:enumeration value="Template"/>
          <xsd:enumeration value="Formulier"/>
          <xsd:enumeration value="Guide"/>
          <xsd:enumeration value="Image"/>
          <xsd:enumeration value="Illustration"/>
          <xsd:enumeration value="banner"/>
        </xsd:restriction>
      </xsd:simpleType>
    </xsd:element>
    <xsd:element name="LI_Domain" ma:index="9" nillable="true" ma:displayName="Domain" ma:default="sociaal secretariaat – secrétariat social" ma:format="Dropdown" ma:internalName="LI_Domain">
      <xsd:simpleType>
        <xsd:restriction base="dms:Choice">
          <xsd:enumeration value="sociaal secretariaat – secrétariat social"/>
          <xsd:enumeration value="talent services"/>
          <xsd:enumeration value="afwezigheidscontrole – contröle d’absence"/>
          <xsd:enumeration value="HR consult"/>
          <xsd:enumeration value="sociaal verzekeringsfonds – caisse d’assurances sociales"/>
          <xsd:enumeration value="ondernemingsloket – guichet d’entreprises"/>
          <xsd:enumeration value="preventie – prévention"/>
          <xsd:enumeration value="risk solutions"/>
          <xsd:enumeration value="solidariteitsfonds – fonds de solidarité"/>
          <xsd:enumeration value="group"/>
        </xsd:restriction>
      </xsd:simpleType>
    </xsd:element>
    <xsd:element name="LI_Language" ma:index="10" nillable="true" ma:displayName="Language" ma:default="NL" ma:format="Dropdown" ma:internalName="LI_Language">
      <xsd:simpleType>
        <xsd:restriction base="dms:Choice">
          <xsd:enumeration value="NL"/>
          <xsd:enumeration value="FR"/>
          <xsd:enumeration value="DE"/>
          <xsd:enumeration value="EN"/>
        </xsd:restriction>
      </xsd:simpleType>
    </xsd:element>
    <xsd:element name="LI_DocumentQuality" ma:index="11" nillable="true" ma:displayName="Quality" ma:default="High Res" ma:format="Dropdown" ma:internalName="LI_DocumentQuality">
      <xsd:simpleType>
        <xsd:restriction base="dms:Choice">
          <xsd:enumeration value="High Res"/>
          <xsd:enumeration value="Medium Res"/>
          <xsd:enumeration value="Low Res"/>
        </xsd:restriction>
      </xsd:simpleType>
    </xsd:element>
    <xsd:element name="LI_DocumentOwner" ma:index="12" nillable="true" ma:displayName="Document Owner" ma:default="Marketing" ma:format="Dropdown" ma:internalName="LI_DocumentOwner">
      <xsd:simpleType>
        <xsd:restriction base="dms:Choice">
          <xsd:enumeration value="Marketing"/>
          <xsd:enumeration value="Communication"/>
          <xsd:enumeration value="Domain"/>
        </xsd:restriction>
      </xsd:simpleType>
    </xsd:element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c749f3-8d28-4950-bf3a-eeddf9646f7e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FA63EF-94C3-4611-ACB2-E8CEACCAE6F9}">
  <ds:schemaRefs>
    <ds:schemaRef ds:uri="http://schemas.microsoft.com/office/infopath/2007/PartnerControls"/>
    <ds:schemaRef ds:uri="http://purl.org/dc/dcmitype/"/>
    <ds:schemaRef ds:uri="http://purl.org/dc/terms/"/>
    <ds:schemaRef ds:uri="4424b573-7857-4b1a-8f72-b32ff88f9225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7b49a1c0-7586-432d-81af-abba59f03739"/>
    <ds:schemaRef ds:uri="8e2ae7ef-9307-429d-9746-69dde1b75349"/>
    <ds:schemaRef ds:uri="http://schemas.microsoft.com/office/2006/metadata/properties"/>
    <ds:schemaRef ds:uri="3a8dc66e-e038-48ff-aed9-7ecafdadae80"/>
  </ds:schemaRefs>
</ds:datastoreItem>
</file>

<file path=customXml/itemProps2.xml><?xml version="1.0" encoding="utf-8"?>
<ds:datastoreItem xmlns:ds="http://schemas.openxmlformats.org/officeDocument/2006/customXml" ds:itemID="{B18FB3A6-85C7-4367-A2E7-FDB585DCDC7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A7C287-936D-4444-8CD4-E4FE4D9D35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a8dc66e-e038-48ff-aed9-7ecafdadae80"/>
    <ds:schemaRef ds:uri="60c749f3-8d28-4950-bf3a-eeddf9646f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PPT-Liantis_NL</Template>
  <TotalTime>0</TotalTime>
  <Words>355</Words>
  <Application>Microsoft Office PowerPoint</Application>
  <PresentationFormat>Widescreen</PresentationFormat>
  <Paragraphs>41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Calibri</vt:lpstr>
      <vt:lpstr>PPT-Liantis_NL</vt:lpstr>
      <vt:lpstr>PowerPoint Presentation</vt:lpstr>
      <vt:lpstr>Masterproef Frederik COPPENS Professor Lutgart BRAECKMAN Professor Dries BERINGS en Tom GEENS </vt:lpstr>
      <vt:lpstr>Onderzoeksvraag</vt:lpstr>
      <vt:lpstr>Opzet en uitvoering</vt:lpstr>
      <vt:lpstr>Bedrijfsrapport</vt:lpstr>
      <vt:lpstr>Resultaten</vt:lpstr>
      <vt:lpstr>Verklaarde variantie</vt:lpstr>
      <vt:lpstr>Besluit en advies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Frederik Coppens</dc:creator>
  <cp:lastModifiedBy>Frederik Coppens</cp:lastModifiedBy>
  <cp:revision>12</cp:revision>
  <dcterms:created xsi:type="dcterms:W3CDTF">2021-10-09T09:01:12Z</dcterms:created>
  <dcterms:modified xsi:type="dcterms:W3CDTF">2022-11-28T17:12:59Z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0x010100EB206769E7A98F4DB8B04F3AC3FFEA5A002926D67D6E67A146B8A44F42EC9F3AF7</vt:lpwstr>
  </property>
  <property fmtid="{D5CDD505-2E9C-101B-9397-08002B2CF9AE}" pid="3" name="_dlc_DocIdItemGuid">
    <vt:lpwstr>895f4973-914c-4219-84e6-beeba58e81e4</vt:lpwstr>
  </property>
</Properties>
</file>