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er Bijl" initials="PB" lastIdx="6" clrIdx="0">
    <p:extLst>
      <p:ext uri="{19B8F6BF-5375-455C-9EA6-DF929625EA0E}">
        <p15:presenceInfo xmlns:p15="http://schemas.microsoft.com/office/powerpoint/2012/main" userId="S::pieter.bijl@liantis.be::c7760e17-f96c-4d70-924f-8a83d1fb14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445FE-5BEF-458C-AE1E-0ED1B5E73AB1}" v="14" dt="2022-11-25T20:43:03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howGuides="1">
      <p:cViewPr varScale="1">
        <p:scale>
          <a:sx n="112" d="100"/>
          <a:sy n="112" d="100"/>
        </p:scale>
        <p:origin x="900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8F55-1777-46C0-9D9E-DD3F028656B5}" type="datetimeFigureOut">
              <a:rPr lang="nl-BE" smtClean="0"/>
              <a:t>27/11/2022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F2178-9029-43BA-979A-FA806FC743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13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9850-1702-4A30-88F1-8B9B7E80FBCC}" type="datetimeFigureOut">
              <a:rPr lang="fr-BE" smtClean="0"/>
              <a:t>27-11-22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8CC6E-E321-424B-A6DD-24236C8B85A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7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emf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BA362404-19A5-E742-A1B5-7FF412F9267A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CBF1468-1044-854B-9048-339E318FD585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58C035C-A726-A149-BB70-1EB3B698B4E6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C980EFA-0A49-B541-B1C2-1258EBDA0A36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1FAD751-CBFA-1847-882F-E878AC1A8D03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51C05776-03EA-7C4D-8365-0D0E57D3FC5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3" name="Rechthoek: afgeronde hoeken 61">
                <a:extLst>
                  <a:ext uri="{FF2B5EF4-FFF2-40B4-BE49-F238E27FC236}">
                    <a16:creationId xmlns:a16="http://schemas.microsoft.com/office/drawing/2014/main" id="{F7514317-6C45-5D49-8710-F17549BE8C42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335214DE-1736-A44E-8E15-94294D2ECD8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56993426-ADC6-D84E-BAB8-6657B50873A9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F8FA96CC-6AF9-6540-805C-A53D33D95F52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339E890F-35A9-9B4F-AE9C-B4BB2E834EB0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D618A64B-A27D-7148-BD36-ABFBF643ECCA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0CAC6955-99EE-224B-85E0-807F101E825D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C8A2EC3F-0CAB-4F4F-A848-D4B3FAEDFB8B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7" name="Rechthoek: afgeronde hoeken 55">
                  <a:extLst>
                    <a:ext uri="{FF2B5EF4-FFF2-40B4-BE49-F238E27FC236}">
                      <a16:creationId xmlns:a16="http://schemas.microsoft.com/office/drawing/2014/main" id="{7AA7A44A-1872-F844-BC81-325C8768F61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739D4140-EFFE-1B4D-BC71-7172DDFACB7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id="{3997B133-6FBF-C54C-B7DF-98581E5C5E2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0" name="Rechthoek 19">
                  <a:extLst>
                    <a:ext uri="{FF2B5EF4-FFF2-40B4-BE49-F238E27FC236}">
                      <a16:creationId xmlns:a16="http://schemas.microsoft.com/office/drawing/2014/main" id="{EBFDA85A-9FB6-1D4E-9836-84708B2C289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73D0863A-9734-5147-8725-8600E2E1932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A28B4907-13F4-E049-907B-236B558B36B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6" name="Boog 15">
                <a:extLst>
                  <a:ext uri="{FF2B5EF4-FFF2-40B4-BE49-F238E27FC236}">
                    <a16:creationId xmlns:a16="http://schemas.microsoft.com/office/drawing/2014/main" id="{568BDC33-8274-5848-AB47-A5055C6C1232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41C97658-71F8-1546-BCF2-E2F3912E3008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27E7594D-C37C-174C-B27E-2B8246C2BF6E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4" name="Vrije vorm: vorm 52">
              <a:extLst>
                <a:ext uri="{FF2B5EF4-FFF2-40B4-BE49-F238E27FC236}">
                  <a16:creationId xmlns:a16="http://schemas.microsoft.com/office/drawing/2014/main" id="{310D81C6-8F85-DC4D-BA05-DACA3636A7C6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A1045998-67D2-B141-B4B9-F337E7A76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8808" y="2115003"/>
            <a:ext cx="6834384" cy="2627994"/>
          </a:xfrm>
          <a:prstGeom prst="rect">
            <a:avLst/>
          </a:prstGeom>
        </p:spPr>
      </p:pic>
      <p:sp>
        <p:nvSpPr>
          <p:cNvPr id="30" name="Vrije vorm 29">
            <a:extLst>
              <a:ext uri="{FF2B5EF4-FFF2-40B4-BE49-F238E27FC236}">
                <a16:creationId xmlns:a16="http://schemas.microsoft.com/office/drawing/2014/main" id="{90E350FF-53B3-604C-A18F-205A5C7A7800}"/>
              </a:ext>
            </a:extLst>
          </p:cNvPr>
          <p:cNvSpPr/>
          <p:nvPr userDrawn="1"/>
        </p:nvSpPr>
        <p:spPr>
          <a:xfrm rot="7469779" flipH="1">
            <a:off x="9719452" y="5027703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chemeClr val="tx2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6 (lo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Vrije vorm 36">
            <a:extLst>
              <a:ext uri="{FF2B5EF4-FFF2-40B4-BE49-F238E27FC236}">
                <a16:creationId xmlns:a16="http://schemas.microsoft.com/office/drawing/2014/main" id="{96C30423-D6F8-4C45-A9E7-73A4F7E43E0A}"/>
              </a:ext>
            </a:extLst>
          </p:cNvPr>
          <p:cNvSpPr/>
          <p:nvPr userDrawn="1"/>
        </p:nvSpPr>
        <p:spPr>
          <a:xfrm rot="7469779" flipH="1">
            <a:off x="9719452" y="5027703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chemeClr val="bg1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3D50425-7FE6-D344-8237-05969C41A109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77D0441-CB8E-964B-8C93-516FE0203F9F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C93601-71C6-B945-B151-C49C5AA23231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8F340C3-2220-F542-973C-B34B5111B74B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6FA331-DC40-644F-BE3F-1070B3B6EF79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F609FD9-61A1-954E-9644-F790D91DA30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86A83143-69C9-EB49-9F54-855894AC6ACD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565BF301-99A6-1A46-AAE8-3CEE5286FD0D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79E18C4-6A94-9F4B-B371-121BF07CA9A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E42EBE0-0394-E74B-8348-DD174A6585B9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B49F803-27F9-1148-BFCC-9DF2474DE88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EFAF319B-BC7A-ED44-A3A4-CEDEC7C21637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D4763B6E-993C-B146-8B01-D5C1D946745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90A6B781-51CB-E642-8BD2-9632189B120F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8ADEE2FC-AF64-8D4E-8152-E27F4B3D502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FD048064-37DC-F646-9578-77F790AA594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70FC3FF6-BC6A-A04A-99A0-6B97B68EFA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AE2E76E0-2A1A-F845-8371-C019A4C85B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0BB2A92B-BCB1-B143-BCDA-B3E3F2D7C2A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918186E3-6FB1-2D4E-A2D1-10C76ECCA88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59D5A94C-AFF2-0242-B128-40E6F17E79CC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4FF1EB0-1966-1342-A893-3C9CD1473D14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2104A02-8914-1544-8B67-DA60662C135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BB6E1209-47B9-CE4B-B3FA-AFFD517A4A72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E261DE6C-E327-FA45-82AA-3A08E5C82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4" name="Titel 2">
            <a:extLst>
              <a:ext uri="{FF2B5EF4-FFF2-40B4-BE49-F238E27FC236}">
                <a16:creationId xmlns:a16="http://schemas.microsoft.com/office/drawing/2014/main" id="{646CF155-7CFA-1C47-89A8-7B46CE652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10801350" cy="127682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Agenda</a:t>
            </a:r>
          </a:p>
        </p:txBody>
      </p: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5A9A310F-291E-EC40-84C9-924D55CD5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0312" y="1767244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39" name="Tijdelijke aanduiding voor tekst 2">
            <a:extLst>
              <a:ext uri="{FF2B5EF4-FFF2-40B4-BE49-F238E27FC236}">
                <a16:creationId xmlns:a16="http://schemas.microsoft.com/office/drawing/2014/main" id="{E5D6A631-5A7A-DB44-ACFE-8195405111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0312" y="2453296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1" name="Tijdelijke aanduiding voor tekst 2">
            <a:extLst>
              <a:ext uri="{FF2B5EF4-FFF2-40B4-BE49-F238E27FC236}">
                <a16:creationId xmlns:a16="http://schemas.microsoft.com/office/drawing/2014/main" id="{00F45E9F-400A-2848-A0A1-FE01BE60B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0312" y="3139348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B6C81EAD-A5AD-454F-89C6-82426DACD1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0312" y="3825400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5" name="Tijdelijke aanduiding voor tekst 2">
            <a:extLst>
              <a:ext uri="{FF2B5EF4-FFF2-40B4-BE49-F238E27FC236}">
                <a16:creationId xmlns:a16="http://schemas.microsoft.com/office/drawing/2014/main" id="{1DF920A0-D47D-D948-99E2-7A6979DBA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0312" y="4511452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7" name="Tijdelijke aanduiding voor tekst 2">
            <a:extLst>
              <a:ext uri="{FF2B5EF4-FFF2-40B4-BE49-F238E27FC236}">
                <a16:creationId xmlns:a16="http://schemas.microsoft.com/office/drawing/2014/main" id="{D9D19605-B737-D845-B2C0-FD95247F13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0312" y="5197505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8" name="Tijdelijke aanduiding voor tekst 2">
            <a:extLst>
              <a:ext uri="{FF2B5EF4-FFF2-40B4-BE49-F238E27FC236}">
                <a16:creationId xmlns:a16="http://schemas.microsoft.com/office/drawing/2014/main" id="{5889BE61-7968-D741-AA00-FE4D98C00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967" y="182880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9" name="Tijdelijke aanduiding voor tekst 2">
            <a:extLst>
              <a:ext uri="{FF2B5EF4-FFF2-40B4-BE49-F238E27FC236}">
                <a16:creationId xmlns:a16="http://schemas.microsoft.com/office/drawing/2014/main" id="{13C8E7F3-0F2B-5B47-95FC-41E50117A1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1967" y="2514845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0" name="Tijdelijke aanduiding voor tekst 2">
            <a:extLst>
              <a:ext uri="{FF2B5EF4-FFF2-40B4-BE49-F238E27FC236}">
                <a16:creationId xmlns:a16="http://schemas.microsoft.com/office/drawing/2014/main" id="{BE942199-CED5-B945-AFBF-D8EC994CE2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1967" y="3200899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1" name="Tijdelijke aanduiding voor tekst 2">
            <a:extLst>
              <a:ext uri="{FF2B5EF4-FFF2-40B4-BE49-F238E27FC236}">
                <a16:creationId xmlns:a16="http://schemas.microsoft.com/office/drawing/2014/main" id="{7FE5EC60-9629-6B40-AA2D-44EC9D8FDB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1967" y="3886953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2" name="Tijdelijke aanduiding voor tekst 2">
            <a:extLst>
              <a:ext uri="{FF2B5EF4-FFF2-40B4-BE49-F238E27FC236}">
                <a16:creationId xmlns:a16="http://schemas.microsoft.com/office/drawing/2014/main" id="{12622053-46B2-3444-B07C-18D1BAE25C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81967" y="4573007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D8299574-7956-C24B-85B0-EC241CEAD8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1967" y="5259061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296423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2 (shor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Vrije vorm 36">
            <a:extLst>
              <a:ext uri="{FF2B5EF4-FFF2-40B4-BE49-F238E27FC236}">
                <a16:creationId xmlns:a16="http://schemas.microsoft.com/office/drawing/2014/main" id="{96C30423-D6F8-4C45-A9E7-73A4F7E43E0A}"/>
              </a:ext>
            </a:extLst>
          </p:cNvPr>
          <p:cNvSpPr/>
          <p:nvPr userDrawn="1"/>
        </p:nvSpPr>
        <p:spPr>
          <a:xfrm rot="7469779" flipH="1">
            <a:off x="9719452" y="5027703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chemeClr val="bg1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3D50425-7FE6-D344-8237-05969C41A109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77D0441-CB8E-964B-8C93-516FE0203F9F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C93601-71C6-B945-B151-C49C5AA23231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8F340C3-2220-F542-973C-B34B5111B74B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6FA331-DC40-644F-BE3F-1070B3B6EF79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F609FD9-61A1-954E-9644-F790D91DA30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86A83143-69C9-EB49-9F54-855894AC6ACD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565BF301-99A6-1A46-AAE8-3CEE5286FD0D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79E18C4-6A94-9F4B-B371-121BF07CA9A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E42EBE0-0394-E74B-8348-DD174A6585B9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B49F803-27F9-1148-BFCC-9DF2474DE88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EFAF319B-BC7A-ED44-A3A4-CEDEC7C21637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D4763B6E-993C-B146-8B01-D5C1D946745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90A6B781-51CB-E642-8BD2-9632189B120F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8ADEE2FC-AF64-8D4E-8152-E27F4B3D502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FD048064-37DC-F646-9578-77F790AA594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70FC3FF6-BC6A-A04A-99A0-6B97B68EFA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AE2E76E0-2A1A-F845-8371-C019A4C85B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0BB2A92B-BCB1-B143-BCDA-B3E3F2D7C2A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918186E3-6FB1-2D4E-A2D1-10C76ECCA88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59D5A94C-AFF2-0242-B128-40E6F17E79CC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4FF1EB0-1966-1342-A893-3C9CD1473D14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2104A02-8914-1544-8B67-DA60662C135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BB6E1209-47B9-CE4B-B3FA-AFFD517A4A72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E261DE6C-E327-FA45-82AA-3A08E5C82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4" name="Titel 2">
            <a:extLst>
              <a:ext uri="{FF2B5EF4-FFF2-40B4-BE49-F238E27FC236}">
                <a16:creationId xmlns:a16="http://schemas.microsoft.com/office/drawing/2014/main" id="{646CF155-7CFA-1C47-89A8-7B46CE652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10801350" cy="127682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Agenda</a:t>
            </a:r>
          </a:p>
        </p:txBody>
      </p:sp>
      <p:sp>
        <p:nvSpPr>
          <p:cNvPr id="35" name="Tijdelijke aanduiding voor tekst 2">
            <a:extLst>
              <a:ext uri="{FF2B5EF4-FFF2-40B4-BE49-F238E27FC236}">
                <a16:creationId xmlns:a16="http://schemas.microsoft.com/office/drawing/2014/main" id="{052F5FCF-3C63-5940-B9B4-947AD84AE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528" y="182880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5A9A310F-291E-EC40-84C9-924D55CD5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0312" y="1828800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38" name="Tijdelijke aanduiding voor tekst 2">
            <a:extLst>
              <a:ext uri="{FF2B5EF4-FFF2-40B4-BE49-F238E27FC236}">
                <a16:creationId xmlns:a16="http://schemas.microsoft.com/office/drawing/2014/main" id="{CF272681-6DB0-134E-83BC-7E1C523AD7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47528" y="2422048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9" name="Tijdelijke aanduiding voor tekst 2">
            <a:extLst>
              <a:ext uri="{FF2B5EF4-FFF2-40B4-BE49-F238E27FC236}">
                <a16:creationId xmlns:a16="http://schemas.microsoft.com/office/drawing/2014/main" id="{E5D6A631-5A7A-DB44-ACFE-8195405111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0312" y="2422048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0" name="Tijdelijke aanduiding voor tekst 2">
            <a:extLst>
              <a:ext uri="{FF2B5EF4-FFF2-40B4-BE49-F238E27FC236}">
                <a16:creationId xmlns:a16="http://schemas.microsoft.com/office/drawing/2014/main" id="{A65EC9F4-A11B-984B-8195-677AD24CF1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7528" y="3015296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1" name="Tijdelijke aanduiding voor tekst 2">
            <a:extLst>
              <a:ext uri="{FF2B5EF4-FFF2-40B4-BE49-F238E27FC236}">
                <a16:creationId xmlns:a16="http://schemas.microsoft.com/office/drawing/2014/main" id="{00F45E9F-400A-2848-A0A1-FE01BE60B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0312" y="3015296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2" name="Tijdelijke aanduiding voor tekst 2">
            <a:extLst>
              <a:ext uri="{FF2B5EF4-FFF2-40B4-BE49-F238E27FC236}">
                <a16:creationId xmlns:a16="http://schemas.microsoft.com/office/drawing/2014/main" id="{FDD9EF93-0EB9-0F4A-84E1-BE774AF769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47528" y="3608474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B6C81EAD-A5AD-454F-89C6-82426DACD1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0312" y="3608474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4" name="Tijdelijke aanduiding voor tekst 2">
            <a:extLst>
              <a:ext uri="{FF2B5EF4-FFF2-40B4-BE49-F238E27FC236}">
                <a16:creationId xmlns:a16="http://schemas.microsoft.com/office/drawing/2014/main" id="{0F686E56-A417-6847-9E5F-BBC1CF703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47528" y="4201652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5" name="Tijdelijke aanduiding voor tekst 2">
            <a:extLst>
              <a:ext uri="{FF2B5EF4-FFF2-40B4-BE49-F238E27FC236}">
                <a16:creationId xmlns:a16="http://schemas.microsoft.com/office/drawing/2014/main" id="{1DF920A0-D47D-D948-99E2-7A6979DBA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0312" y="4201652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6" name="Tijdelijke aanduiding voor tekst 2">
            <a:extLst>
              <a:ext uri="{FF2B5EF4-FFF2-40B4-BE49-F238E27FC236}">
                <a16:creationId xmlns:a16="http://schemas.microsoft.com/office/drawing/2014/main" id="{A5B88267-DBE9-474C-97D3-4B4E5787E8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47528" y="479483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7" name="Tijdelijke aanduiding voor tekst 2">
            <a:extLst>
              <a:ext uri="{FF2B5EF4-FFF2-40B4-BE49-F238E27FC236}">
                <a16:creationId xmlns:a16="http://schemas.microsoft.com/office/drawing/2014/main" id="{D9D19605-B737-D845-B2C0-FD95247F13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0312" y="4794830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8" name="Tijdelijke aanduiding voor tekst 2">
            <a:extLst>
              <a:ext uri="{FF2B5EF4-FFF2-40B4-BE49-F238E27FC236}">
                <a16:creationId xmlns:a16="http://schemas.microsoft.com/office/drawing/2014/main" id="{B99D1952-C356-4840-9E4A-F2BF7D905E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85391" y="182880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9" name="Tijdelijke aanduiding voor tekst 2">
            <a:extLst>
              <a:ext uri="{FF2B5EF4-FFF2-40B4-BE49-F238E27FC236}">
                <a16:creationId xmlns:a16="http://schemas.microsoft.com/office/drawing/2014/main" id="{DDAAAFFD-F22B-2748-BDB2-960773CDCA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08175" y="1828800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0" name="Tijdelijke aanduiding voor tekst 2">
            <a:extLst>
              <a:ext uri="{FF2B5EF4-FFF2-40B4-BE49-F238E27FC236}">
                <a16:creationId xmlns:a16="http://schemas.microsoft.com/office/drawing/2014/main" id="{79EC9A0B-280F-CD48-9C38-129797F438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85391" y="2422048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1" name="Tijdelijke aanduiding voor tekst 2">
            <a:extLst>
              <a:ext uri="{FF2B5EF4-FFF2-40B4-BE49-F238E27FC236}">
                <a16:creationId xmlns:a16="http://schemas.microsoft.com/office/drawing/2014/main" id="{8DBC2C3E-AC4B-C749-BA51-7A6BCF7D53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08175" y="2422048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2" name="Tijdelijke aanduiding voor tekst 2">
            <a:extLst>
              <a:ext uri="{FF2B5EF4-FFF2-40B4-BE49-F238E27FC236}">
                <a16:creationId xmlns:a16="http://schemas.microsoft.com/office/drawing/2014/main" id="{C42098E7-F031-A641-A654-3F3798875E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5391" y="3015296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7F983048-8DC4-A348-9CAD-0AD665612D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8175" y="3015296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4" name="Tijdelijke aanduiding voor tekst 2">
            <a:extLst>
              <a:ext uri="{FF2B5EF4-FFF2-40B4-BE49-F238E27FC236}">
                <a16:creationId xmlns:a16="http://schemas.microsoft.com/office/drawing/2014/main" id="{6CF16F91-DB79-B34D-B704-1C116AD636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85391" y="3608474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5" name="Tijdelijke aanduiding voor tekst 2">
            <a:extLst>
              <a:ext uri="{FF2B5EF4-FFF2-40B4-BE49-F238E27FC236}">
                <a16:creationId xmlns:a16="http://schemas.microsoft.com/office/drawing/2014/main" id="{6071E755-693A-B04F-AEE0-4DB3D14DE9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08175" y="3608474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6" name="Tijdelijke aanduiding voor tekst 2">
            <a:extLst>
              <a:ext uri="{FF2B5EF4-FFF2-40B4-BE49-F238E27FC236}">
                <a16:creationId xmlns:a16="http://schemas.microsoft.com/office/drawing/2014/main" id="{0583C332-8224-EF45-BB88-FD70CF6C67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85391" y="4201652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7" name="Tijdelijke aanduiding voor tekst 2">
            <a:extLst>
              <a:ext uri="{FF2B5EF4-FFF2-40B4-BE49-F238E27FC236}">
                <a16:creationId xmlns:a16="http://schemas.microsoft.com/office/drawing/2014/main" id="{52865356-E7AA-A245-83B9-13F02919AE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8175" y="4201652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8" name="Tijdelijke aanduiding voor tekst 2">
            <a:extLst>
              <a:ext uri="{FF2B5EF4-FFF2-40B4-BE49-F238E27FC236}">
                <a16:creationId xmlns:a16="http://schemas.microsoft.com/office/drawing/2014/main" id="{708C8A33-8845-A744-BF86-C110AD795D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85391" y="479483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59" name="Tijdelijke aanduiding voor tekst 2">
            <a:extLst>
              <a:ext uri="{FF2B5EF4-FFF2-40B4-BE49-F238E27FC236}">
                <a16:creationId xmlns:a16="http://schemas.microsoft.com/office/drawing/2014/main" id="{66C1E919-6E00-3946-9D8C-E305DE20C1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8175" y="4794830"/>
            <a:ext cx="578685" cy="430887"/>
          </a:xfrm>
        </p:spPr>
        <p:txBody>
          <a:bodyPr wrap="none" anchor="ctr">
            <a:spAutoFit/>
          </a:bodyPr>
          <a:lstStyle>
            <a:lvl1pPr algn="r">
              <a:defRPr sz="2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026906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6 (w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Vrije vorm 36">
            <a:extLst>
              <a:ext uri="{FF2B5EF4-FFF2-40B4-BE49-F238E27FC236}">
                <a16:creationId xmlns:a16="http://schemas.microsoft.com/office/drawing/2014/main" id="{96C30423-D6F8-4C45-A9E7-73A4F7E43E0A}"/>
              </a:ext>
            </a:extLst>
          </p:cNvPr>
          <p:cNvSpPr/>
          <p:nvPr userDrawn="1"/>
        </p:nvSpPr>
        <p:spPr>
          <a:xfrm rot="7469779" flipH="1">
            <a:off x="9719452" y="5027703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chemeClr val="tx2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3D50425-7FE6-D344-8237-05969C41A109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77D0441-CB8E-964B-8C93-516FE0203F9F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C93601-71C6-B945-B151-C49C5AA23231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8F340C3-2220-F542-973C-B34B5111B74B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6FA331-DC40-644F-BE3F-1070B3B6EF79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F609FD9-61A1-954E-9644-F790D91DA30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86A83143-69C9-EB49-9F54-855894AC6ACD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565BF301-99A6-1A46-AAE8-3CEE5286FD0D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79E18C4-6A94-9F4B-B371-121BF07CA9A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E42EBE0-0394-E74B-8348-DD174A6585B9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B49F803-27F9-1148-BFCC-9DF2474DE88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EFAF319B-BC7A-ED44-A3A4-CEDEC7C21637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D4763B6E-993C-B146-8B01-D5C1D946745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90A6B781-51CB-E642-8BD2-9632189B120F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8ADEE2FC-AF64-8D4E-8152-E27F4B3D502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FD048064-37DC-F646-9578-77F790AA594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70FC3FF6-BC6A-A04A-99A0-6B97B68EFA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AE2E76E0-2A1A-F845-8371-C019A4C85B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0BB2A92B-BCB1-B143-BCDA-B3E3F2D7C2A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918186E3-6FB1-2D4E-A2D1-10C76ECCA88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59D5A94C-AFF2-0242-B128-40E6F17E79CC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4FF1EB0-1966-1342-A893-3C9CD1473D14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2104A02-8914-1544-8B67-DA60662C135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BB6E1209-47B9-CE4B-B3FA-AFFD517A4A72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E261DE6C-E327-FA45-82AA-3A08E5C82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4" name="Titel 2">
            <a:extLst>
              <a:ext uri="{FF2B5EF4-FFF2-40B4-BE49-F238E27FC236}">
                <a16:creationId xmlns:a16="http://schemas.microsoft.com/office/drawing/2014/main" id="{646CF155-7CFA-1C47-89A8-7B46CE652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10801350" cy="127682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Agenda</a:t>
            </a:r>
          </a:p>
        </p:txBody>
      </p:sp>
      <p:sp>
        <p:nvSpPr>
          <p:cNvPr id="35" name="Tijdelijke aanduiding voor tekst 2">
            <a:extLst>
              <a:ext uri="{FF2B5EF4-FFF2-40B4-BE49-F238E27FC236}">
                <a16:creationId xmlns:a16="http://schemas.microsoft.com/office/drawing/2014/main" id="{052F5FCF-3C63-5940-B9B4-947AD84AE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967" y="182880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5A9A310F-291E-EC40-84C9-924D55CD5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0312" y="1767244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38" name="Tijdelijke aanduiding voor tekst 2">
            <a:extLst>
              <a:ext uri="{FF2B5EF4-FFF2-40B4-BE49-F238E27FC236}">
                <a16:creationId xmlns:a16="http://schemas.microsoft.com/office/drawing/2014/main" id="{CF272681-6DB0-134E-83BC-7E1C523AD7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1967" y="2514845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9" name="Tijdelijke aanduiding voor tekst 2">
            <a:extLst>
              <a:ext uri="{FF2B5EF4-FFF2-40B4-BE49-F238E27FC236}">
                <a16:creationId xmlns:a16="http://schemas.microsoft.com/office/drawing/2014/main" id="{E5D6A631-5A7A-DB44-ACFE-8195405111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0312" y="2453296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0" name="Tijdelijke aanduiding voor tekst 2">
            <a:extLst>
              <a:ext uri="{FF2B5EF4-FFF2-40B4-BE49-F238E27FC236}">
                <a16:creationId xmlns:a16="http://schemas.microsoft.com/office/drawing/2014/main" id="{A65EC9F4-A11B-984B-8195-677AD24CF1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1967" y="3200899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1" name="Tijdelijke aanduiding voor tekst 2">
            <a:extLst>
              <a:ext uri="{FF2B5EF4-FFF2-40B4-BE49-F238E27FC236}">
                <a16:creationId xmlns:a16="http://schemas.microsoft.com/office/drawing/2014/main" id="{00F45E9F-400A-2848-A0A1-FE01BE60B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0312" y="3139348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2" name="Tijdelijke aanduiding voor tekst 2">
            <a:extLst>
              <a:ext uri="{FF2B5EF4-FFF2-40B4-BE49-F238E27FC236}">
                <a16:creationId xmlns:a16="http://schemas.microsoft.com/office/drawing/2014/main" id="{FDD9EF93-0EB9-0F4A-84E1-BE774AF769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1967" y="3886953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B6C81EAD-A5AD-454F-89C6-82426DACD1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0312" y="3825400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4" name="Tijdelijke aanduiding voor tekst 2">
            <a:extLst>
              <a:ext uri="{FF2B5EF4-FFF2-40B4-BE49-F238E27FC236}">
                <a16:creationId xmlns:a16="http://schemas.microsoft.com/office/drawing/2014/main" id="{0F686E56-A417-6847-9E5F-BBC1CF703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81967" y="4573007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5" name="Tijdelijke aanduiding voor tekst 2">
            <a:extLst>
              <a:ext uri="{FF2B5EF4-FFF2-40B4-BE49-F238E27FC236}">
                <a16:creationId xmlns:a16="http://schemas.microsoft.com/office/drawing/2014/main" id="{1DF920A0-D47D-D948-99E2-7A6979DBA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0312" y="4511452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6" name="Tijdelijke aanduiding voor tekst 2">
            <a:extLst>
              <a:ext uri="{FF2B5EF4-FFF2-40B4-BE49-F238E27FC236}">
                <a16:creationId xmlns:a16="http://schemas.microsoft.com/office/drawing/2014/main" id="{A5B88267-DBE9-474C-97D3-4B4E5787E8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1967" y="5259061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47" name="Tijdelijke aanduiding voor tekst 2">
            <a:extLst>
              <a:ext uri="{FF2B5EF4-FFF2-40B4-BE49-F238E27FC236}">
                <a16:creationId xmlns:a16="http://schemas.microsoft.com/office/drawing/2014/main" id="{D9D19605-B737-D845-B2C0-FD95247F13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0312" y="5197505"/>
            <a:ext cx="660437" cy="492443"/>
          </a:xfrm>
        </p:spPr>
        <p:txBody>
          <a:bodyPr wrap="none" anchor="b">
            <a:spAutoFit/>
          </a:bodyPr>
          <a:lstStyle>
            <a:lvl1pPr algn="l">
              <a:defRPr sz="32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430550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2 (w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Vrije vorm 36">
            <a:extLst>
              <a:ext uri="{FF2B5EF4-FFF2-40B4-BE49-F238E27FC236}">
                <a16:creationId xmlns:a16="http://schemas.microsoft.com/office/drawing/2014/main" id="{96C30423-D6F8-4C45-A9E7-73A4F7E43E0A}"/>
              </a:ext>
            </a:extLst>
          </p:cNvPr>
          <p:cNvSpPr/>
          <p:nvPr userDrawn="1"/>
        </p:nvSpPr>
        <p:spPr>
          <a:xfrm rot="7469779" flipH="1">
            <a:off x="9719452" y="5027703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chemeClr val="tx2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3D50425-7FE6-D344-8237-05969C41A109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77D0441-CB8E-964B-8C93-516FE0203F9F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C93601-71C6-B945-B151-C49C5AA23231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8F340C3-2220-F542-973C-B34B5111B74B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6FA331-DC40-644F-BE3F-1070B3B6EF79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F609FD9-61A1-954E-9644-F790D91DA30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86A83143-69C9-EB49-9F54-855894AC6ACD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565BF301-99A6-1A46-AAE8-3CEE5286FD0D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79E18C4-6A94-9F4B-B371-121BF07CA9A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E42EBE0-0394-E74B-8348-DD174A6585B9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B49F803-27F9-1148-BFCC-9DF2474DE88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EFAF319B-BC7A-ED44-A3A4-CEDEC7C21637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D4763B6E-993C-B146-8B01-D5C1D946745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90A6B781-51CB-E642-8BD2-9632189B120F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8ADEE2FC-AF64-8D4E-8152-E27F4B3D502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FD048064-37DC-F646-9578-77F790AA594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70FC3FF6-BC6A-A04A-99A0-6B97B68EFA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AE2E76E0-2A1A-F845-8371-C019A4C85B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0BB2A92B-BCB1-B143-BCDA-B3E3F2D7C2A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918186E3-6FB1-2D4E-A2D1-10C76ECCA88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59D5A94C-AFF2-0242-B128-40E6F17E79CC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4FF1EB0-1966-1342-A893-3C9CD1473D14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2104A02-8914-1544-8B67-DA60662C135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BB6E1209-47B9-CE4B-B3FA-AFFD517A4A72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E261DE6C-E327-FA45-82AA-3A08E5C82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4" name="Titel 2">
            <a:extLst>
              <a:ext uri="{FF2B5EF4-FFF2-40B4-BE49-F238E27FC236}">
                <a16:creationId xmlns:a16="http://schemas.microsoft.com/office/drawing/2014/main" id="{646CF155-7CFA-1C47-89A8-7B46CE652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10801350" cy="127682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Agenda</a:t>
            </a:r>
          </a:p>
        </p:txBody>
      </p:sp>
      <p:sp>
        <p:nvSpPr>
          <p:cNvPr id="36" name="Tijdelijke aanduiding voor tekst 2">
            <a:extLst>
              <a:ext uri="{FF2B5EF4-FFF2-40B4-BE49-F238E27FC236}">
                <a16:creationId xmlns:a16="http://schemas.microsoft.com/office/drawing/2014/main" id="{5A9A310F-291E-EC40-84C9-924D55CD5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0312" y="1828800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39" name="Tijdelijke aanduiding voor tekst 2">
            <a:extLst>
              <a:ext uri="{FF2B5EF4-FFF2-40B4-BE49-F238E27FC236}">
                <a16:creationId xmlns:a16="http://schemas.microsoft.com/office/drawing/2014/main" id="{E5D6A631-5A7A-DB44-ACFE-8195405111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0312" y="2422048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1" name="Tijdelijke aanduiding voor tekst 2">
            <a:extLst>
              <a:ext uri="{FF2B5EF4-FFF2-40B4-BE49-F238E27FC236}">
                <a16:creationId xmlns:a16="http://schemas.microsoft.com/office/drawing/2014/main" id="{00F45E9F-400A-2848-A0A1-FE01BE60B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0312" y="3015296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B6C81EAD-A5AD-454F-89C6-82426DACD1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0312" y="3608474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5" name="Tijdelijke aanduiding voor tekst 2">
            <a:extLst>
              <a:ext uri="{FF2B5EF4-FFF2-40B4-BE49-F238E27FC236}">
                <a16:creationId xmlns:a16="http://schemas.microsoft.com/office/drawing/2014/main" id="{1DF920A0-D47D-D948-99E2-7A6979DBA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0312" y="4201652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7" name="Tijdelijke aanduiding voor tekst 2">
            <a:extLst>
              <a:ext uri="{FF2B5EF4-FFF2-40B4-BE49-F238E27FC236}">
                <a16:creationId xmlns:a16="http://schemas.microsoft.com/office/drawing/2014/main" id="{D9D19605-B737-D845-B2C0-FD95247F13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0312" y="4794830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49" name="Tijdelijke aanduiding voor tekst 2">
            <a:extLst>
              <a:ext uri="{FF2B5EF4-FFF2-40B4-BE49-F238E27FC236}">
                <a16:creationId xmlns:a16="http://schemas.microsoft.com/office/drawing/2014/main" id="{DDAAAFFD-F22B-2748-BDB2-960773CDCA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08175" y="1828800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1" name="Tijdelijke aanduiding voor tekst 2">
            <a:extLst>
              <a:ext uri="{FF2B5EF4-FFF2-40B4-BE49-F238E27FC236}">
                <a16:creationId xmlns:a16="http://schemas.microsoft.com/office/drawing/2014/main" id="{8DBC2C3E-AC4B-C749-BA51-7A6BCF7D53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08175" y="2422048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7F983048-8DC4-A348-9CAD-0AD665612D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8175" y="3015296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5" name="Tijdelijke aanduiding voor tekst 2">
            <a:extLst>
              <a:ext uri="{FF2B5EF4-FFF2-40B4-BE49-F238E27FC236}">
                <a16:creationId xmlns:a16="http://schemas.microsoft.com/office/drawing/2014/main" id="{6071E755-693A-B04F-AEE0-4DB3D14DE9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08175" y="3608474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7" name="Tijdelijke aanduiding voor tekst 2">
            <a:extLst>
              <a:ext uri="{FF2B5EF4-FFF2-40B4-BE49-F238E27FC236}">
                <a16:creationId xmlns:a16="http://schemas.microsoft.com/office/drawing/2014/main" id="{52865356-E7AA-A245-83B9-13F02919AE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8175" y="4201652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59" name="Tijdelijke aanduiding voor tekst 2">
            <a:extLst>
              <a:ext uri="{FF2B5EF4-FFF2-40B4-BE49-F238E27FC236}">
                <a16:creationId xmlns:a16="http://schemas.microsoft.com/office/drawing/2014/main" id="{66C1E919-6E00-3946-9D8C-E305DE20C1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8175" y="4794830"/>
            <a:ext cx="578685" cy="430887"/>
          </a:xfrm>
        </p:spPr>
        <p:txBody>
          <a:bodyPr wrap="none" anchor="ctr">
            <a:spAutoFit/>
          </a:bodyPr>
          <a:lstStyle>
            <a:lvl1pPr algn="l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NR</a:t>
            </a:r>
          </a:p>
        </p:txBody>
      </p:sp>
      <p:sp>
        <p:nvSpPr>
          <p:cNvPr id="60" name="Tijdelijke aanduiding voor tekst 2">
            <a:extLst>
              <a:ext uri="{FF2B5EF4-FFF2-40B4-BE49-F238E27FC236}">
                <a16:creationId xmlns:a16="http://schemas.microsoft.com/office/drawing/2014/main" id="{F50E7338-87F0-6341-8617-68963611F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528" y="182880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61" name="Tijdelijke aanduiding voor tekst 2">
            <a:extLst>
              <a:ext uri="{FF2B5EF4-FFF2-40B4-BE49-F238E27FC236}">
                <a16:creationId xmlns:a16="http://schemas.microsoft.com/office/drawing/2014/main" id="{D321279C-D95A-6A41-BEEA-83BBEB017D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47528" y="2422048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62" name="Tijdelijke aanduiding voor tekst 2">
            <a:extLst>
              <a:ext uri="{FF2B5EF4-FFF2-40B4-BE49-F238E27FC236}">
                <a16:creationId xmlns:a16="http://schemas.microsoft.com/office/drawing/2014/main" id="{7FF95374-4BFA-6C4F-BB72-CE7B5B567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7528" y="3015296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63" name="Tijdelijke aanduiding voor tekst 2">
            <a:extLst>
              <a:ext uri="{FF2B5EF4-FFF2-40B4-BE49-F238E27FC236}">
                <a16:creationId xmlns:a16="http://schemas.microsoft.com/office/drawing/2014/main" id="{9557DCF6-A183-7B40-AE53-75406E4D24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47528" y="3608474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64" name="Tijdelijke aanduiding voor tekst 2">
            <a:extLst>
              <a:ext uri="{FF2B5EF4-FFF2-40B4-BE49-F238E27FC236}">
                <a16:creationId xmlns:a16="http://schemas.microsoft.com/office/drawing/2014/main" id="{76BD130F-5596-554B-AB0B-5FD79153A5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47528" y="4201652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65" name="Tijdelijke aanduiding voor tekst 2">
            <a:extLst>
              <a:ext uri="{FF2B5EF4-FFF2-40B4-BE49-F238E27FC236}">
                <a16:creationId xmlns:a16="http://schemas.microsoft.com/office/drawing/2014/main" id="{2848D6A8-81F7-2348-AC63-12316AC0DD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47528" y="479483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66" name="Tijdelijke aanduiding voor tekst 2">
            <a:extLst>
              <a:ext uri="{FF2B5EF4-FFF2-40B4-BE49-F238E27FC236}">
                <a16:creationId xmlns:a16="http://schemas.microsoft.com/office/drawing/2014/main" id="{4A1ED732-EDBF-F241-81D7-F576955061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85391" y="182880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67" name="Tijdelijke aanduiding voor tekst 2">
            <a:extLst>
              <a:ext uri="{FF2B5EF4-FFF2-40B4-BE49-F238E27FC236}">
                <a16:creationId xmlns:a16="http://schemas.microsoft.com/office/drawing/2014/main" id="{733D2F15-D995-5E41-A188-C14FDEF4A58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85391" y="2422048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68" name="Tijdelijke aanduiding voor tekst 2">
            <a:extLst>
              <a:ext uri="{FF2B5EF4-FFF2-40B4-BE49-F238E27FC236}">
                <a16:creationId xmlns:a16="http://schemas.microsoft.com/office/drawing/2014/main" id="{8EF7414D-FC2C-F04A-B417-7671CF817F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5391" y="3015296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69" name="Tijdelijke aanduiding voor tekst 2">
            <a:extLst>
              <a:ext uri="{FF2B5EF4-FFF2-40B4-BE49-F238E27FC236}">
                <a16:creationId xmlns:a16="http://schemas.microsoft.com/office/drawing/2014/main" id="{C9E476F5-EE8B-3D4A-ADF3-323D47C15C6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85391" y="3608474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70" name="Tijdelijke aanduiding voor tekst 2">
            <a:extLst>
              <a:ext uri="{FF2B5EF4-FFF2-40B4-BE49-F238E27FC236}">
                <a16:creationId xmlns:a16="http://schemas.microsoft.com/office/drawing/2014/main" id="{DF72850C-D895-CC47-90DC-C061594007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85391" y="4201652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71" name="Tijdelijke aanduiding voor tekst 2">
            <a:extLst>
              <a:ext uri="{FF2B5EF4-FFF2-40B4-BE49-F238E27FC236}">
                <a16:creationId xmlns:a16="http://schemas.microsoft.com/office/drawing/2014/main" id="{0E7C81E0-B128-DD4F-A02E-BB223D95EF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85391" y="4794830"/>
            <a:ext cx="840230" cy="430887"/>
          </a:xfrm>
        </p:spPr>
        <p:txBody>
          <a:bodyPr wrap="none" anchor="ctr">
            <a:spAutoFit/>
          </a:bodyPr>
          <a:lstStyle>
            <a:lvl1pPr algn="l">
              <a:defRPr sz="28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3921105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stuk v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661214E-56D1-7F44-833B-C47E99DAD51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68013" y="3121223"/>
            <a:ext cx="7855974" cy="615553"/>
          </a:xfrm>
        </p:spPr>
        <p:txBody>
          <a:bodyPr anchor="b">
            <a:spAutoFit/>
          </a:bodyPr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 Hoofdstuk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4C0A77-3FA3-EF41-9B6C-EFF64E869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9D8D606-9DEF-924B-B7EF-C8124AEE17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517" y="3860841"/>
            <a:ext cx="6912966" cy="1227353"/>
          </a:xfrm>
        </p:spPr>
        <p:txBody>
          <a:bodyPr>
            <a:normAutofit/>
          </a:bodyPr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endParaRPr lang="en-US" dirty="0"/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35E71218-1763-C449-8FE6-E1EDF92606EC}"/>
              </a:ext>
            </a:extLst>
          </p:cNvPr>
          <p:cNvSpPr>
            <a:spLocks noChangeAspect="1"/>
          </p:cNvSpPr>
          <p:nvPr/>
        </p:nvSpPr>
        <p:spPr>
          <a:xfrm rot="2142920">
            <a:off x="1442655" y="-1806415"/>
            <a:ext cx="9723948" cy="8515994"/>
          </a:xfrm>
          <a:custGeom>
            <a:avLst/>
            <a:gdLst>
              <a:gd name="connsiteX0" fmla="*/ 6328713 w 9723948"/>
              <a:gd name="connsiteY0" fmla="*/ 183984 h 8515994"/>
              <a:gd name="connsiteX1" fmla="*/ 6584609 w 9723948"/>
              <a:gd name="connsiteY1" fmla="*/ 0 h 8515994"/>
              <a:gd name="connsiteX2" fmla="*/ 6766560 w 9723948"/>
              <a:gd name="connsiteY2" fmla="*/ 22267 h 8515994"/>
              <a:gd name="connsiteX3" fmla="*/ 8540031 w 9723948"/>
              <a:gd name="connsiteY3" fmla="*/ 893529 h 8515994"/>
              <a:gd name="connsiteX4" fmla="*/ 9665568 w 9723948"/>
              <a:gd name="connsiteY4" fmla="*/ 6219340 h 8515994"/>
              <a:gd name="connsiteX5" fmla="*/ 9664240 w 9723948"/>
              <a:gd name="connsiteY5" fmla="*/ 6232379 h 8515994"/>
              <a:gd name="connsiteX6" fmla="*/ 9457297 w 9723948"/>
              <a:gd name="connsiteY6" fmla="*/ 6381167 h 8515994"/>
              <a:gd name="connsiteX7" fmla="*/ 9472982 w 9723948"/>
              <a:gd name="connsiteY7" fmla="*/ 6232387 h 8515994"/>
              <a:gd name="connsiteX8" fmla="*/ 8403042 w 9723948"/>
              <a:gd name="connsiteY8" fmla="*/ 1029489 h 8515994"/>
              <a:gd name="connsiteX9" fmla="*/ 6445246 w 9723948"/>
              <a:gd name="connsiteY9" fmla="*/ 188502 h 8515994"/>
              <a:gd name="connsiteX10" fmla="*/ 1327826 w 9723948"/>
              <a:gd name="connsiteY10" fmla="*/ 3779515 h 8515994"/>
              <a:gd name="connsiteX11" fmla="*/ 1627304 w 9723948"/>
              <a:gd name="connsiteY11" fmla="*/ 3564197 h 8515994"/>
              <a:gd name="connsiteX12" fmla="*/ 1571312 w 9723948"/>
              <a:gd name="connsiteY12" fmla="*/ 3701650 h 8515994"/>
              <a:gd name="connsiteX13" fmla="*/ 556261 w 9723948"/>
              <a:gd name="connsiteY13" fmla="*/ 7050658 h 8515994"/>
              <a:gd name="connsiteX14" fmla="*/ 251157 w 9723948"/>
              <a:gd name="connsiteY14" fmla="*/ 8187255 h 8515994"/>
              <a:gd name="connsiteX15" fmla="*/ 158367 w 9723948"/>
              <a:gd name="connsiteY15" fmla="*/ 8515994 h 8515994"/>
              <a:gd name="connsiteX16" fmla="*/ 0 w 9723948"/>
              <a:gd name="connsiteY16" fmla="*/ 8295728 h 8515994"/>
              <a:gd name="connsiteX17" fmla="*/ 50319 w 9723948"/>
              <a:gd name="connsiteY17" fmla="*/ 8122834 h 8515994"/>
              <a:gd name="connsiteX18" fmla="*/ 360580 w 9723948"/>
              <a:gd name="connsiteY18" fmla="*/ 6992395 h 8515994"/>
              <a:gd name="connsiteX19" fmla="*/ 1201061 w 9723948"/>
              <a:gd name="connsiteY19" fmla="*/ 4117023 h 851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23948" h="8515994">
                <a:moveTo>
                  <a:pt x="6328713" y="183984"/>
                </a:moveTo>
                <a:lnTo>
                  <a:pt x="6584609" y="0"/>
                </a:lnTo>
                <a:lnTo>
                  <a:pt x="6766560" y="22267"/>
                </a:lnTo>
                <a:cubicBezTo>
                  <a:pt x="7485415" y="132162"/>
                  <a:pt x="8077734" y="423734"/>
                  <a:pt x="8540031" y="893529"/>
                </a:cubicBezTo>
                <a:cubicBezTo>
                  <a:pt x="9640733" y="2034640"/>
                  <a:pt x="9847110" y="4078622"/>
                  <a:pt x="9665568" y="6219340"/>
                </a:cubicBezTo>
                <a:lnTo>
                  <a:pt x="9664240" y="6232379"/>
                </a:lnTo>
                <a:lnTo>
                  <a:pt x="9457297" y="6381167"/>
                </a:lnTo>
                <a:lnTo>
                  <a:pt x="9472982" y="6232387"/>
                </a:lnTo>
                <a:cubicBezTo>
                  <a:pt x="9659684" y="4125052"/>
                  <a:pt x="9467062" y="2122039"/>
                  <a:pt x="8403042" y="1029489"/>
                </a:cubicBezTo>
                <a:cubicBezTo>
                  <a:pt x="7906513" y="536625"/>
                  <a:pt x="7245174" y="251965"/>
                  <a:pt x="6445246" y="188502"/>
                </a:cubicBezTo>
                <a:close/>
                <a:moveTo>
                  <a:pt x="1327826" y="3779515"/>
                </a:moveTo>
                <a:lnTo>
                  <a:pt x="1627304" y="3564197"/>
                </a:lnTo>
                <a:lnTo>
                  <a:pt x="1571312" y="3701650"/>
                </a:lnTo>
                <a:cubicBezTo>
                  <a:pt x="1163478" y="4735363"/>
                  <a:pt x="857116" y="5899840"/>
                  <a:pt x="556261" y="7050658"/>
                </a:cubicBezTo>
                <a:cubicBezTo>
                  <a:pt x="453529" y="7436696"/>
                  <a:pt x="353547" y="7817268"/>
                  <a:pt x="251157" y="8187255"/>
                </a:cubicBezTo>
                <a:lnTo>
                  <a:pt x="158367" y="8515994"/>
                </a:lnTo>
                <a:lnTo>
                  <a:pt x="0" y="8295728"/>
                </a:lnTo>
                <a:lnTo>
                  <a:pt x="50319" y="8122834"/>
                </a:lnTo>
                <a:cubicBezTo>
                  <a:pt x="155116" y="7756263"/>
                  <a:pt x="257848" y="7378426"/>
                  <a:pt x="360580" y="6992395"/>
                </a:cubicBezTo>
                <a:cubicBezTo>
                  <a:pt x="617411" y="6015167"/>
                  <a:pt x="878064" y="5028456"/>
                  <a:pt x="1201061" y="41170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3A2757B8-B6F1-9545-B2CB-C0DB98620C64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41D69D3-9D78-454D-B429-E40AC92AE25E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502422D-B6ED-3244-89AE-4B3FB4DC227B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83BD2B-CCB9-214B-8405-7F78C3B94D3C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F48014B-CFDC-674C-84D3-26CBCECA28AE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5227D98-F91B-B645-91BF-CCEFCED75276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8" name="Rechthoek: afgeronde hoeken 61">
                <a:extLst>
                  <a:ext uri="{FF2B5EF4-FFF2-40B4-BE49-F238E27FC236}">
                    <a16:creationId xmlns:a16="http://schemas.microsoft.com/office/drawing/2014/main" id="{C39AA330-DAE7-7749-8C4D-040B12B4D5B2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2B04FE4C-D316-6741-AB7C-7ADDBC5617C7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503B1CD-AEE4-F346-9DD2-A14D2B6FDEF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832361BB-C66C-C247-B008-000B9BD1488B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7DB5B424-FD1E-FF42-B5A1-5097BAD18D3C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D118BA23-93A1-5241-9C19-6CA2E942FDD1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90491B8-E0B8-5944-9E19-715B7D7A3169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A91D83E5-3A40-7145-B30C-2A7CA4659EE8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2" name="Rechthoek: afgeronde hoeken 55">
                  <a:extLst>
                    <a:ext uri="{FF2B5EF4-FFF2-40B4-BE49-F238E27FC236}">
                      <a16:creationId xmlns:a16="http://schemas.microsoft.com/office/drawing/2014/main" id="{2864B4FC-6D45-2748-906D-8F850A2108DE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2999DF8C-1A56-B24E-9E1B-EF818FF078D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F66B0DE9-611C-204E-93E6-9D7003FA787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8AEB03EF-F140-F643-9B90-99E23C4BD51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16124628-BBD1-E248-9317-861F4AAF32F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7DB0AE80-BB1F-6A42-8EF8-896D6C375CA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" name="Boog 20">
                <a:extLst>
                  <a:ext uri="{FF2B5EF4-FFF2-40B4-BE49-F238E27FC236}">
                    <a16:creationId xmlns:a16="http://schemas.microsoft.com/office/drawing/2014/main" id="{A409ABB6-A7A5-454D-9476-588FB818C096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472DDB3C-1385-CA43-ADDD-12F435ECA1D1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9B5B7BC2-F658-504D-8311-93C0815AEC41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9" name="Vrije vorm: vorm 52">
              <a:extLst>
                <a:ext uri="{FF2B5EF4-FFF2-40B4-BE49-F238E27FC236}">
                  <a16:creationId xmlns:a16="http://schemas.microsoft.com/office/drawing/2014/main" id="{6965DE97-7762-C444-ABEC-132BAAFF6D38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96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ofstuk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>
            <a:extLst>
              <a:ext uri="{FF2B5EF4-FFF2-40B4-BE49-F238E27FC236}">
                <a16:creationId xmlns:a16="http://schemas.microsoft.com/office/drawing/2014/main" id="{42934ADC-B108-104D-B020-6C95C59C99E5}"/>
              </a:ext>
            </a:extLst>
          </p:cNvPr>
          <p:cNvSpPr/>
          <p:nvPr/>
        </p:nvSpPr>
        <p:spPr>
          <a:xfrm rot="2196060" flipV="1">
            <a:off x="675745" y="-1998488"/>
            <a:ext cx="9572033" cy="11500475"/>
          </a:xfrm>
          <a:custGeom>
            <a:avLst/>
            <a:gdLst>
              <a:gd name="connsiteX0" fmla="*/ 1448321 w 9572033"/>
              <a:gd name="connsiteY0" fmla="*/ 7944641 h 11500475"/>
              <a:gd name="connsiteX1" fmla="*/ 6236082 w 9572033"/>
              <a:gd name="connsiteY1" fmla="*/ 11500475 h 11500475"/>
              <a:gd name="connsiteX2" fmla="*/ 6353735 w 9572033"/>
              <a:gd name="connsiteY2" fmla="*/ 11495538 h 11500475"/>
              <a:gd name="connsiteX3" fmla="*/ 9536874 w 9572033"/>
              <a:gd name="connsiteY3" fmla="*/ 5616316 h 11500475"/>
              <a:gd name="connsiteX4" fmla="*/ 9519265 w 9572033"/>
              <a:gd name="connsiteY4" fmla="*/ 5396346 h 11500475"/>
              <a:gd name="connsiteX5" fmla="*/ 2253344 w 9572033"/>
              <a:gd name="connsiteY5" fmla="*/ 0 h 11500475"/>
              <a:gd name="connsiteX6" fmla="*/ 0 w 9572033"/>
              <a:gd name="connsiteY6" fmla="*/ 3034019 h 11500475"/>
              <a:gd name="connsiteX7" fmla="*/ 90417 w 9572033"/>
              <a:gd name="connsiteY7" fmla="*/ 3354782 h 11500475"/>
              <a:gd name="connsiteX8" fmla="*/ 1417006 w 9572033"/>
              <a:gd name="connsiteY8" fmla="*/ 7868295 h 115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2033" h="11500475">
                <a:moveTo>
                  <a:pt x="1448321" y="7944641"/>
                </a:moveTo>
                <a:lnTo>
                  <a:pt x="6236082" y="11500475"/>
                </a:lnTo>
                <a:lnTo>
                  <a:pt x="6353735" y="11495538"/>
                </a:lnTo>
                <a:cubicBezTo>
                  <a:pt x="9202606" y="11303117"/>
                  <a:pt x="9728261" y="8462275"/>
                  <a:pt x="9536874" y="5616316"/>
                </a:cubicBezTo>
                <a:lnTo>
                  <a:pt x="9519265" y="5396346"/>
                </a:lnTo>
                <a:lnTo>
                  <a:pt x="2253344" y="0"/>
                </a:lnTo>
                <a:lnTo>
                  <a:pt x="0" y="3034019"/>
                </a:lnTo>
                <a:lnTo>
                  <a:pt x="90417" y="3354782"/>
                </a:lnTo>
                <a:cubicBezTo>
                  <a:pt x="499122" y="4832941"/>
                  <a:pt x="864078" y="6461457"/>
                  <a:pt x="1417006" y="7868295"/>
                </a:cubicBezTo>
                <a:close/>
              </a:path>
            </a:pathLst>
          </a:custGeom>
          <a:solidFill>
            <a:srgbClr val="ECECEC"/>
          </a:solidFill>
          <a:ln w="126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661214E-56D1-7F44-833B-C47E99DAD51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68013" y="3121223"/>
            <a:ext cx="7855974" cy="615553"/>
          </a:xfrm>
        </p:spPr>
        <p:txBody>
          <a:bodyPr anchor="b">
            <a:spAutoFit/>
          </a:bodyPr>
          <a:lstStyle>
            <a:lvl1pPr algn="ctr"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 Hoofdstuk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4C0A77-3FA3-EF41-9B6C-EFF64E869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9D8D606-9DEF-924B-B7EF-C8124AEE17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517" y="3860841"/>
            <a:ext cx="6912966" cy="1227353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endParaRPr lang="en-US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360C67F-595B-CF40-AAA8-BCDA7AD647A5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050DD0D-F489-9745-B240-BC0B5B941072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10ADD12-90D1-4049-9B8A-393341A6271F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0300B28-90E7-B044-908B-F11A429BECBC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658B4A-61DB-7C41-BCE0-36A57BA6640C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410BFB26-C9AB-0341-8DC8-117578109FAB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8" name="Rechthoek: afgeronde hoeken 61">
                <a:extLst>
                  <a:ext uri="{FF2B5EF4-FFF2-40B4-BE49-F238E27FC236}">
                    <a16:creationId xmlns:a16="http://schemas.microsoft.com/office/drawing/2014/main" id="{A5EEC1F6-D5E2-854E-8B31-227168C745A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350FC3A-7ACF-CD48-9D59-FE99BF18F319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8AE1240-D4B9-E543-8A6D-1B864FE828BC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1F1C9D96-80B1-2546-9197-EDD409C4F3C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BB467A2-BF7F-2847-ACE8-6151A1898682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FDE85220-CABC-8E4F-8DBB-AA210477C1E6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28896795-3BB0-8F49-8D15-390A546D9BE3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3060B465-2E68-F24D-9404-6DB63C68CCAD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2" name="Rechthoek: afgeronde hoeken 55">
                  <a:extLst>
                    <a:ext uri="{FF2B5EF4-FFF2-40B4-BE49-F238E27FC236}">
                      <a16:creationId xmlns:a16="http://schemas.microsoft.com/office/drawing/2014/main" id="{C0545450-051C-B242-87D8-65FE9D851B8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D8D7B9BB-C161-A240-B270-231AF3F8489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37048B79-8B6E-9D49-A227-106F0E16183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53738379-0B49-0448-9F79-C397BCD5C07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8AEE1CBB-BD7D-144E-B378-8A652B02A21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AE012B59-620F-9546-BC93-9C6EA338649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" name="Boog 20">
                <a:extLst>
                  <a:ext uri="{FF2B5EF4-FFF2-40B4-BE49-F238E27FC236}">
                    <a16:creationId xmlns:a16="http://schemas.microsoft.com/office/drawing/2014/main" id="{F42E6CE5-2D84-4645-A284-F68A79B88F7A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5AC50348-F5E7-8F42-819A-E3779B15E8F7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EB473046-074C-E045-BAF7-AB84D6C54387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9" name="Vrije vorm: vorm 52">
              <a:extLst>
                <a:ext uri="{FF2B5EF4-FFF2-40B4-BE49-F238E27FC236}">
                  <a16:creationId xmlns:a16="http://schemas.microsoft.com/office/drawing/2014/main" id="{B254CDE6-73B6-BA47-9C90-DAF2F78643AA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012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2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rije vorm: vorm 65">
            <a:extLst>
              <a:ext uri="{FF2B5EF4-FFF2-40B4-BE49-F238E27FC236}">
                <a16:creationId xmlns:a16="http://schemas.microsoft.com/office/drawing/2014/main" id="{BDC31B3B-6A26-AE45-8B51-D1008A0BE10A}"/>
              </a:ext>
            </a:extLst>
          </p:cNvPr>
          <p:cNvSpPr/>
          <p:nvPr userDrawn="1"/>
        </p:nvSpPr>
        <p:spPr>
          <a:xfrm rot="20247439" flipV="1">
            <a:off x="1054792" y="-698324"/>
            <a:ext cx="12260399" cy="9251976"/>
          </a:xfrm>
          <a:custGeom>
            <a:avLst/>
            <a:gdLst>
              <a:gd name="connsiteX0" fmla="*/ 5230627 w 12260399"/>
              <a:gd name="connsiteY0" fmla="*/ 9251976 h 9251976"/>
              <a:gd name="connsiteX1" fmla="*/ 12260399 w 12260399"/>
              <a:gd name="connsiteY1" fmla="*/ 6334011 h 9251976"/>
              <a:gd name="connsiteX2" fmla="*/ 9631236 w 12260399"/>
              <a:gd name="connsiteY2" fmla="*/ 0 h 9251976"/>
              <a:gd name="connsiteX3" fmla="*/ 41957 w 12260399"/>
              <a:gd name="connsiteY3" fmla="*/ 3980382 h 9251976"/>
              <a:gd name="connsiteX4" fmla="*/ 15697 w 12260399"/>
              <a:gd name="connsiteY4" fmla="*/ 4326446 h 9251976"/>
              <a:gd name="connsiteX5" fmla="*/ 41635 w 12260399"/>
              <a:gd name="connsiteY5" fmla="*/ 5737563 h 9251976"/>
              <a:gd name="connsiteX6" fmla="*/ 4982762 w 12260399"/>
              <a:gd name="connsiteY6" fmla="*/ 9196980 h 925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0399" h="9251976">
                <a:moveTo>
                  <a:pt x="5230627" y="9251976"/>
                </a:moveTo>
                <a:lnTo>
                  <a:pt x="12260399" y="6334011"/>
                </a:lnTo>
                <a:lnTo>
                  <a:pt x="9631236" y="0"/>
                </a:lnTo>
                <a:lnTo>
                  <a:pt x="41957" y="3980382"/>
                </a:lnTo>
                <a:lnTo>
                  <a:pt x="15697" y="4326446"/>
                </a:lnTo>
                <a:cubicBezTo>
                  <a:pt x="-12530" y="4823086"/>
                  <a:pt x="-1974" y="5299478"/>
                  <a:pt x="41635" y="5737563"/>
                </a:cubicBezTo>
                <a:cubicBezTo>
                  <a:pt x="293159" y="8264828"/>
                  <a:pt x="2703133" y="8709896"/>
                  <a:pt x="4982762" y="9196980"/>
                </a:cubicBezTo>
                <a:close/>
              </a:path>
            </a:pathLst>
          </a:custGeom>
          <a:solidFill>
            <a:schemeClr val="bg1"/>
          </a:solidFill>
          <a:ln w="126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035F6102-C41B-D34F-986C-D5E8916496AF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8610355-D4E2-F34C-A8CE-E81540948D37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C9D7481-3DCC-7D44-9814-D111147E367E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5FAEECA-E023-574D-A59C-8869F4AD1C26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A28BC99-E272-2641-9FD6-6A184306A270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50F7F348-7D7C-FB4A-96E6-A7E0440B5F70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8" name="Rechthoek: afgeronde hoeken 61">
                <a:extLst>
                  <a:ext uri="{FF2B5EF4-FFF2-40B4-BE49-F238E27FC236}">
                    <a16:creationId xmlns:a16="http://schemas.microsoft.com/office/drawing/2014/main" id="{B12200F1-3AAA-AC40-84ED-A185E7B1BA2D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D8078CF6-76A4-5347-A74B-0BD4927A3140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7E741D1-F43F-CA40-B09B-2317EBE6599A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C453EE3-B6B1-934C-B40D-42E746A7CEA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FFD53046-6A8E-D84C-920E-0E583D6DADE6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BCC1B589-F092-1241-9133-245A87DD9EC8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862AD2DC-3E9A-6B45-B057-E966763AB7F4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C63533A1-1217-3246-8267-F4C93C17B1FA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2" name="Rechthoek: afgeronde hoeken 55">
                  <a:extLst>
                    <a:ext uri="{FF2B5EF4-FFF2-40B4-BE49-F238E27FC236}">
                      <a16:creationId xmlns:a16="http://schemas.microsoft.com/office/drawing/2014/main" id="{2F2CB2E3-3F0F-724A-A6AD-065DAD062F7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319FBDC1-FE0C-3941-A7A1-01E86ED40C5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D5E6A7C8-0F84-094A-976F-E47BFBAD27D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A38B4803-5223-C145-8163-179B1BC676B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75316878-ECC3-6841-8DB8-230A59F1E45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3AFA7C3F-BC8B-EF45-A95B-D2F7DBEA84C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" name="Boog 20">
                <a:extLst>
                  <a:ext uri="{FF2B5EF4-FFF2-40B4-BE49-F238E27FC236}">
                    <a16:creationId xmlns:a16="http://schemas.microsoft.com/office/drawing/2014/main" id="{52E09D2A-2DDB-EC4D-9C10-E95D38336442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03F145F4-D3E6-8E4F-A95C-5FBE2A1CD9F1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43DAA32-0128-F447-8159-5ED36987D32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9" name="Vrije vorm: vorm 52">
              <a:extLst>
                <a:ext uri="{FF2B5EF4-FFF2-40B4-BE49-F238E27FC236}">
                  <a16:creationId xmlns:a16="http://schemas.microsoft.com/office/drawing/2014/main" id="{8B9E5105-960D-F94F-BCB5-0A1BBDD05740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63C22D08-2C91-394F-9D3E-2AD4F8648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7" name="Tijdelijke aanduiding voor tekst 6">
            <a:extLst>
              <a:ext uri="{FF2B5EF4-FFF2-40B4-BE49-F238E27FC236}">
                <a16:creationId xmlns:a16="http://schemas.microsoft.com/office/drawing/2014/main" id="{881543EB-7EDD-D046-B95C-F71AD9D0D74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8013" y="3121223"/>
            <a:ext cx="7855974" cy="615553"/>
          </a:xfrm>
        </p:spPr>
        <p:txBody>
          <a:bodyPr anchor="b">
            <a:spAutoFit/>
          </a:bodyPr>
          <a:lstStyle>
            <a:lvl1pPr algn="ctr"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 Hoofdstuk</a:t>
            </a:r>
            <a:endParaRPr lang="en-GB" dirty="0"/>
          </a:p>
        </p:txBody>
      </p:sp>
      <p:sp>
        <p:nvSpPr>
          <p:cNvPr id="38" name="Tijdelijke aanduiding voor tekst 2">
            <a:extLst>
              <a:ext uri="{FF2B5EF4-FFF2-40B4-BE49-F238E27FC236}">
                <a16:creationId xmlns:a16="http://schemas.microsoft.com/office/drawing/2014/main" id="{78939B91-E61B-3E40-903A-887FEC61B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517" y="3860841"/>
            <a:ext cx="6912966" cy="1227353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D1F05E9-B9A3-B646-9F6E-AE49C82D656A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370769D-09BC-B944-8EA4-1C0414566884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EF5C8AB-B8E7-E342-B87A-41FC50188A53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A0EEB8A-4E4D-724C-A247-612FB1EA686F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642D98F-9303-9545-A281-7E58DC25F47A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4D81367A-D90C-BC43-934D-B941B350831E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8" name="Rechthoek: afgeronde hoeken 61">
                <a:extLst>
                  <a:ext uri="{FF2B5EF4-FFF2-40B4-BE49-F238E27FC236}">
                    <a16:creationId xmlns:a16="http://schemas.microsoft.com/office/drawing/2014/main" id="{E779BD58-4292-0441-9776-F0C16C2456A7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2613E498-D8A7-6B42-B069-BE14F54F3352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614321D5-BE19-A84B-9248-235568A57E93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07A6539D-76F6-6D4F-A39B-69707B06AAFA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7D5CD1D-3FE5-DF4E-B323-B4FDE54EA486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837ABDB-875B-CA4D-B3A7-481D06E0B3E2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94A378E5-FBBB-F345-9A49-D6B8BE36E6F4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C74AB7E5-E0AF-064D-9365-6D7A50FF2BF6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2" name="Rechthoek: afgeronde hoeken 55">
                  <a:extLst>
                    <a:ext uri="{FF2B5EF4-FFF2-40B4-BE49-F238E27FC236}">
                      <a16:creationId xmlns:a16="http://schemas.microsoft.com/office/drawing/2014/main" id="{D7311B47-EAFE-0540-8844-75C73622B25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B7C73050-E1D6-1547-8586-CF26077F3D4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4E18C451-90C9-3F4A-A01D-2B3E7FB8FF3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8D059B5A-234A-7C48-9164-10006C1C015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01C849CB-76C3-904A-9274-958086EA05B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D3CF4079-0E9E-374A-9419-64C9F598AC8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" name="Boog 20">
                <a:extLst>
                  <a:ext uri="{FF2B5EF4-FFF2-40B4-BE49-F238E27FC236}">
                    <a16:creationId xmlns:a16="http://schemas.microsoft.com/office/drawing/2014/main" id="{2359DC0A-64E2-954E-8583-58BB4601AB2D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7E8269F9-6FA8-3543-B6DF-3758FD00DA5A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DA5762E9-F741-C744-B302-76FA67964882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9" name="Vrije vorm: vorm 52">
              <a:extLst>
                <a:ext uri="{FF2B5EF4-FFF2-40B4-BE49-F238E27FC236}">
                  <a16:creationId xmlns:a16="http://schemas.microsoft.com/office/drawing/2014/main" id="{14B50577-63F0-3C42-9082-B3C7B747953E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12AEEFFA-D433-9E43-9B2F-4A541C145F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7" name="Tijdelijke aanduiding voor tekst 6">
            <a:extLst>
              <a:ext uri="{FF2B5EF4-FFF2-40B4-BE49-F238E27FC236}">
                <a16:creationId xmlns:a16="http://schemas.microsoft.com/office/drawing/2014/main" id="{7490BCD1-F6C9-F345-ADE7-D973775D097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8013" y="3121223"/>
            <a:ext cx="7855974" cy="615553"/>
          </a:xfrm>
        </p:spPr>
        <p:txBody>
          <a:bodyPr anchor="b">
            <a:spAutoFit/>
          </a:bodyPr>
          <a:lstStyle>
            <a:lvl1pPr algn="ctr"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 Hoofdstuk</a:t>
            </a:r>
            <a:endParaRPr lang="en-GB" dirty="0"/>
          </a:p>
        </p:txBody>
      </p:sp>
      <p:sp>
        <p:nvSpPr>
          <p:cNvPr id="38" name="Tijdelijke aanduiding voor tekst 2">
            <a:extLst>
              <a:ext uri="{FF2B5EF4-FFF2-40B4-BE49-F238E27FC236}">
                <a16:creationId xmlns:a16="http://schemas.microsoft.com/office/drawing/2014/main" id="{A96A92B4-4C80-F740-9EA3-C41906F268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517" y="3860841"/>
            <a:ext cx="6912966" cy="1227353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2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3A3C403-F8E5-7843-A92A-1E286962EA3F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3710B12-63A1-CD41-A6AC-3DFC9EEB974B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A9E2E35-3C86-A44C-A42A-E02FA506A91D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7F8AA8B-5164-3B41-87FB-EECCCE1B59BF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D310A85-5714-D344-96D3-1DE7142F19BD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43B2DFC6-7600-3148-A0DD-15683A2EBB7C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F24A791A-CFB9-1A4C-AA8F-2E189FB7EE81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A901F42E-683C-AE4C-91BE-66E60566F4DD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D72DF7A-8633-DB44-8C53-CB02C8FE7D2F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C894F57-83F3-FB49-A858-C5A25B375552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15B611C0-C3BC-704B-9974-C8DBB9D92ED4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5B8BB1F4-2530-EB4D-A24D-85B2BE7B7503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04F2108A-E7B0-0548-99AC-F3DEFB7025DB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2EA9C55C-E93F-A946-BCBE-02EDAB353EC9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6F22006A-95E4-3646-9BFD-AD6694AB894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22ABF7F6-9CA9-F84C-939B-A043255FA36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9F412CFD-A717-6944-938E-9F76FE7115B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E235CCFC-F503-EC4B-AF25-258612AF7B8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3AEC8DFA-ED0A-EB4F-B895-9E00FCABE8C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847F899C-1F26-2F4E-A695-6554A4590BC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DE8B9B8E-EBE4-E847-B49E-821AF47D373E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37034DA7-00DE-F042-9DD8-E5CEB65D8E47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E9A50DA3-6189-5F4A-958F-46753CF6CEF4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F41BD778-F0A2-3947-9A1C-3FF559224274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B3BC87B2-3E21-ED46-A167-C0EF19562F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6" name="Tijdelijke aanduiding voor tekst 6">
            <a:extLst>
              <a:ext uri="{FF2B5EF4-FFF2-40B4-BE49-F238E27FC236}">
                <a16:creationId xmlns:a16="http://schemas.microsoft.com/office/drawing/2014/main" id="{4B6BEEE6-10B5-7D42-A06C-DC4701EE2D1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8013" y="3121223"/>
            <a:ext cx="7855974" cy="615553"/>
          </a:xfrm>
        </p:spPr>
        <p:txBody>
          <a:bodyPr anchor="b">
            <a:spAutoFit/>
          </a:bodyPr>
          <a:lstStyle>
            <a:lvl1pPr algn="ctr"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 Hoofdstuk</a:t>
            </a:r>
            <a:endParaRPr lang="en-GB" dirty="0"/>
          </a:p>
        </p:txBody>
      </p:sp>
      <p:sp>
        <p:nvSpPr>
          <p:cNvPr id="37" name="Tijdelijke aanduiding voor tekst 2">
            <a:extLst>
              <a:ext uri="{FF2B5EF4-FFF2-40B4-BE49-F238E27FC236}">
                <a16:creationId xmlns:a16="http://schemas.microsoft.com/office/drawing/2014/main" id="{FB740E9C-F51E-0145-8986-8CA795B29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517" y="3860841"/>
            <a:ext cx="6912966" cy="1227353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4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B2348E5-38E9-854A-867D-4A254E7CC72F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1617FE7-9111-DF4C-A2B0-B3152CD12263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6D7364E-59C9-D24A-A525-61788DD3D8DD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8460100-14DB-0B44-B5F7-B5CD000C3483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F30DB1C-1C60-704E-A408-341DCBD7631E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62547872-9C97-6249-B8D3-FD430AE408E5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9CF0E046-28D7-0248-903C-E755A93BDF9D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3B108942-E0F7-A548-862B-A34DD02454E5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DB0B2EA0-DFF3-124D-8A59-A98346ABFEBA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F25ADC81-4610-514C-9412-A62C684D056E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34AAF354-127F-8543-BFC2-024E9085D7FF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74CBA7E5-4291-BF42-82C2-2E04A47E4CB8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616B3A1B-DB39-6B46-942D-0D806EC2BE9B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E172E9C1-F3AF-5A48-B328-1EC6D19E7746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E769CA96-2431-374C-9D48-AD351C8C2CA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E1E49490-9A01-E74F-9BEC-9643FC4F02C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A81A7957-E29D-B94E-8EED-7D7965C5A03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A89CBDC9-D2BC-2645-B9E7-6FE989D9BE2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CC65FC6C-035C-E242-8736-48409C20631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0AF8F409-1051-2443-BBF2-B2DDE56DC65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03A1D56F-E472-CF47-A4FC-77769CB10895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BC9395BE-C6A7-1F44-BFBC-6CEB7CA1C446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3D4C0089-F4EE-6A4C-92CE-4DD8A050F7D9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E1909AF2-6E89-774C-A881-6DDB4C56B4F3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2A24F131-BD07-3340-895E-AC449A2895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7" name="Tijdelijke aanduiding voor tekst 6">
            <a:extLst>
              <a:ext uri="{FF2B5EF4-FFF2-40B4-BE49-F238E27FC236}">
                <a16:creationId xmlns:a16="http://schemas.microsoft.com/office/drawing/2014/main" id="{09ACEB74-A7E1-1E45-A2EB-94BDE758382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8013" y="3121223"/>
            <a:ext cx="7855974" cy="615553"/>
          </a:xfrm>
        </p:spPr>
        <p:txBody>
          <a:bodyPr anchor="b">
            <a:spAutoFit/>
          </a:bodyPr>
          <a:lstStyle>
            <a:lvl1pPr algn="ctr"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 Hoofdstuk</a:t>
            </a:r>
            <a:endParaRPr lang="en-GB" dirty="0"/>
          </a:p>
        </p:txBody>
      </p:sp>
      <p:sp>
        <p:nvSpPr>
          <p:cNvPr id="38" name="Tijdelijke aanduiding voor tekst 2">
            <a:extLst>
              <a:ext uri="{FF2B5EF4-FFF2-40B4-BE49-F238E27FC236}">
                <a16:creationId xmlns:a16="http://schemas.microsoft.com/office/drawing/2014/main" id="{118E0D96-9B59-E74E-B9D3-051365BE8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517" y="3860841"/>
            <a:ext cx="6912966" cy="1227353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2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BA362404-19A5-E742-A1B5-7FF412F9267A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CBF1468-1044-854B-9048-339E318FD585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58C035C-A726-A149-BB70-1EB3B698B4E6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C980EFA-0A49-B541-B1C2-1258EBDA0A36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1FAD751-CBFA-1847-882F-E878AC1A8D03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51C05776-03EA-7C4D-8365-0D0E57D3FC5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3" name="Rechthoek: afgeronde hoeken 61">
                <a:extLst>
                  <a:ext uri="{FF2B5EF4-FFF2-40B4-BE49-F238E27FC236}">
                    <a16:creationId xmlns:a16="http://schemas.microsoft.com/office/drawing/2014/main" id="{F7514317-6C45-5D49-8710-F17549BE8C42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335214DE-1736-A44E-8E15-94294D2ECD8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56993426-ADC6-D84E-BAB8-6657B50873A9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F8FA96CC-6AF9-6540-805C-A53D33D95F52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339E890F-35A9-9B4F-AE9C-B4BB2E834EB0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D618A64B-A27D-7148-BD36-ABFBF643ECCA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0CAC6955-99EE-224B-85E0-807F101E825D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C8A2EC3F-0CAB-4F4F-A848-D4B3FAEDFB8B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7" name="Rechthoek: afgeronde hoeken 55">
                  <a:extLst>
                    <a:ext uri="{FF2B5EF4-FFF2-40B4-BE49-F238E27FC236}">
                      <a16:creationId xmlns:a16="http://schemas.microsoft.com/office/drawing/2014/main" id="{7AA7A44A-1872-F844-BC81-325C8768F61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739D4140-EFFE-1B4D-BC71-7172DDFACB7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id="{3997B133-6FBF-C54C-B7DF-98581E5C5E2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0" name="Rechthoek 19">
                  <a:extLst>
                    <a:ext uri="{FF2B5EF4-FFF2-40B4-BE49-F238E27FC236}">
                      <a16:creationId xmlns:a16="http://schemas.microsoft.com/office/drawing/2014/main" id="{EBFDA85A-9FB6-1D4E-9836-84708B2C289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73D0863A-9734-5147-8725-8600E2E1932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A28B4907-13F4-E049-907B-236B558B36B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6" name="Boog 15">
                <a:extLst>
                  <a:ext uri="{FF2B5EF4-FFF2-40B4-BE49-F238E27FC236}">
                    <a16:creationId xmlns:a16="http://schemas.microsoft.com/office/drawing/2014/main" id="{568BDC33-8274-5848-AB47-A5055C6C1232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41C97658-71F8-1546-BCF2-E2F3912E3008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27E7594D-C37C-174C-B27E-2B8246C2BF6E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4" name="Vrije vorm: vorm 52">
              <a:extLst>
                <a:ext uri="{FF2B5EF4-FFF2-40B4-BE49-F238E27FC236}">
                  <a16:creationId xmlns:a16="http://schemas.microsoft.com/office/drawing/2014/main" id="{310D81C6-8F85-DC4D-BA05-DACA3636A7C6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A1045998-67D2-B141-B4B9-F337E7A76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8808" y="2115003"/>
            <a:ext cx="6834384" cy="2627994"/>
          </a:xfrm>
          <a:prstGeom prst="rect">
            <a:avLst/>
          </a:prstGeom>
        </p:spPr>
      </p:pic>
      <p:sp>
        <p:nvSpPr>
          <p:cNvPr id="30" name="Vrije vorm 29">
            <a:extLst>
              <a:ext uri="{FF2B5EF4-FFF2-40B4-BE49-F238E27FC236}">
                <a16:creationId xmlns:a16="http://schemas.microsoft.com/office/drawing/2014/main" id="{F1B06DBC-7E15-124E-BA8F-BEE8337B5DAF}"/>
              </a:ext>
            </a:extLst>
          </p:cNvPr>
          <p:cNvSpPr/>
          <p:nvPr userDrawn="1"/>
        </p:nvSpPr>
        <p:spPr>
          <a:xfrm rot="7469779" flipH="1">
            <a:off x="9719452" y="5027703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chemeClr val="bg1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2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01B7D0C-3CCE-5142-8E38-2A7DEF2B5213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B6AA6DB-3A38-8449-AB20-A1DA47670EBC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7DE40D8-69B7-534E-92B5-9E6E5F787CEB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14F2C04-2948-7143-A893-EFD93070A8AF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7BE83A5-C74F-8949-998B-849C19DB83E3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E284D213-347C-804A-A4AE-92AEA935F3D0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8" name="Rechthoek: afgeronde hoeken 61">
                <a:extLst>
                  <a:ext uri="{FF2B5EF4-FFF2-40B4-BE49-F238E27FC236}">
                    <a16:creationId xmlns:a16="http://schemas.microsoft.com/office/drawing/2014/main" id="{F08607C3-1466-174C-AAD7-058C2FEC69C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499CED8-3065-2545-8ED3-C2438F24C773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C305B134-611F-7645-9E21-E3E977DE9F9F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65FB16D1-7EFA-C34D-8FB2-CCEE1583447B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4D272F0B-D79A-5C4F-9AD6-94392614FD04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C6718504-48AD-6249-922E-B58F1B7FDC08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C9D060B6-775E-414C-A845-5DF101A20421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B9F650BA-D94D-A141-85C8-894DB31D0052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2" name="Rechthoek: afgeronde hoeken 55">
                  <a:extLst>
                    <a:ext uri="{FF2B5EF4-FFF2-40B4-BE49-F238E27FC236}">
                      <a16:creationId xmlns:a16="http://schemas.microsoft.com/office/drawing/2014/main" id="{CC56C767-439E-204E-8A09-E44B13FED62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73122EBE-E041-7C4E-A63A-CEB075DF373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4B3017E1-49BE-704B-AD8D-A3FD48971BB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E34D5963-85C9-8448-AA47-0E776DA0C5F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DD1DF5E7-E5CF-5243-A120-5208EF33390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32D4FA08-F54B-1944-8F42-C354F8A2230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" name="Boog 20">
                <a:extLst>
                  <a:ext uri="{FF2B5EF4-FFF2-40B4-BE49-F238E27FC236}">
                    <a16:creationId xmlns:a16="http://schemas.microsoft.com/office/drawing/2014/main" id="{214179F5-72E8-6A43-A4B7-69A2A7F575B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C43FAC7B-BD90-E240-BD7F-A2A8DA711F9C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B6D97081-2318-3044-83FC-8D300ED1E211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9" name="Vrije vorm: vorm 52">
              <a:extLst>
                <a:ext uri="{FF2B5EF4-FFF2-40B4-BE49-F238E27FC236}">
                  <a16:creationId xmlns:a16="http://schemas.microsoft.com/office/drawing/2014/main" id="{0DD85B53-AADD-1D41-B3D8-A29A25794862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189A2600-30EB-2F44-BD8D-687D4B47A8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7" name="Tijdelijke aanduiding voor tekst 6">
            <a:extLst>
              <a:ext uri="{FF2B5EF4-FFF2-40B4-BE49-F238E27FC236}">
                <a16:creationId xmlns:a16="http://schemas.microsoft.com/office/drawing/2014/main" id="{5E5FAB2C-4FDD-2B49-BFC5-037BA428C0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8013" y="3121223"/>
            <a:ext cx="7855974" cy="615553"/>
          </a:xfrm>
        </p:spPr>
        <p:txBody>
          <a:bodyPr anchor="b">
            <a:spAutoFit/>
          </a:bodyPr>
          <a:lstStyle>
            <a:lvl1pPr algn="ctr"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 Hoofdstuk</a:t>
            </a:r>
            <a:endParaRPr lang="en-GB" dirty="0"/>
          </a:p>
        </p:txBody>
      </p:sp>
      <p:sp>
        <p:nvSpPr>
          <p:cNvPr id="38" name="Tijdelijke aanduiding voor tekst 2">
            <a:extLst>
              <a:ext uri="{FF2B5EF4-FFF2-40B4-BE49-F238E27FC236}">
                <a16:creationId xmlns:a16="http://schemas.microsoft.com/office/drawing/2014/main" id="{C1DBD45F-02CA-174B-A9FF-E332B7DCF2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517" y="3860841"/>
            <a:ext cx="6912966" cy="1227353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76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Vrije vorm 85">
            <a:extLst>
              <a:ext uri="{FF2B5EF4-FFF2-40B4-BE49-F238E27FC236}">
                <a16:creationId xmlns:a16="http://schemas.microsoft.com/office/drawing/2014/main" id="{A3A1F836-11F5-2D4F-8233-A35B06054C3A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" name="Tijdelijke aanduiding voor tekst 5">
            <a:extLst>
              <a:ext uri="{FF2B5EF4-FFF2-40B4-BE49-F238E27FC236}">
                <a16:creationId xmlns:a16="http://schemas.microsoft.com/office/drawing/2014/main" id="{56A5D670-55D9-9C44-8E00-6B8C0415103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5" y="1729512"/>
            <a:ext cx="10801350" cy="39680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73DD36C-8CC0-1346-8628-9E0A7FB21EC6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2C8F777-45F0-5842-91C7-9138ACC68485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7FBC293-CCA9-754E-92D1-6A66EEB09256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54D4B9E-FD98-A846-8B51-9BDF1EE8C8F2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44D667A-8C73-D243-AFA1-F1C83E829903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0A4D7769-BDEA-A845-A622-927C1119DE7B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88969EE7-05F6-FE4D-AE03-0C4F80505AF7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C9085B44-D6E0-2341-963A-8D34EBA9C7E3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61F5723-9282-C64D-814B-A44F5A109EEA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E9B72FC7-0769-A245-946C-E2F0998877B4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04F3D53E-1224-8D4C-9E21-9E3ED3604B90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28AA0CAC-16FF-E747-A6F7-FEFC45E85A3C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0B512007-52B7-A740-A42A-ABCA7DA49714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A79F51C2-7F73-C04D-9123-057D12112187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18CAB784-B5A0-DB4A-B3D6-A71E2800329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87117644-68E3-D94B-9F2F-217BEB3AAD5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0341EAFC-C2BA-0745-8ECD-7F2F256AE2C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8BED4F0D-8AED-7242-9B27-74926CC2265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9C2BA6E8-1EEE-7045-848A-56E051BDAAA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A2419AB5-5FAD-074F-B57F-241D4CC1DE0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CBBF7EBA-BA45-E146-AAE6-6A715D260A44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C76F06B7-F495-6A45-821C-5C4D877AA9A6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EBFEB0C8-8337-DD42-901C-B9DD4FFDD33B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8A4929BC-F3C5-594B-BBD3-80BA32B38872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4A5D5343-FAB1-A245-9CC3-B1D622BBF4BB}"/>
              </a:ext>
            </a:extLst>
          </p:cNvPr>
          <p:cNvGrpSpPr/>
          <p:nvPr userDrawn="1"/>
        </p:nvGrpSpPr>
        <p:grpSpPr>
          <a:xfrm>
            <a:off x="-3593091" y="2754611"/>
            <a:ext cx="3593091" cy="4430752"/>
            <a:chOff x="-3593091" y="2754611"/>
            <a:chExt cx="3593091" cy="4430752"/>
          </a:xfrm>
        </p:grpSpPr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91768F1-B688-E447-9AB3-AA5F95BB79DE}"/>
                </a:ext>
              </a:extLst>
            </p:cNvPr>
            <p:cNvGrpSpPr/>
            <p:nvPr userDrawn="1"/>
          </p:nvGrpSpPr>
          <p:grpSpPr>
            <a:xfrm>
              <a:off x="-3593091" y="2754611"/>
              <a:ext cx="3593091" cy="4430752"/>
              <a:chOff x="-3593091" y="2754611"/>
              <a:chExt cx="3593091" cy="4430752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8E4EF3F2-384D-ED4D-8AC9-D86295D2BD54}"/>
                  </a:ext>
                </a:extLst>
              </p:cNvPr>
              <p:cNvGrpSpPr/>
              <p:nvPr userDrawn="1"/>
            </p:nvGrpSpPr>
            <p:grpSpPr>
              <a:xfrm>
                <a:off x="-3593091" y="2754611"/>
                <a:ext cx="3593091" cy="4430752"/>
                <a:chOff x="-3593091" y="2754611"/>
                <a:chExt cx="3593091" cy="4430752"/>
              </a:xfrm>
            </p:grpSpPr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FABFF06F-73B2-8B41-AE94-2F72AC2D092C}"/>
                    </a:ext>
                  </a:extLst>
                </p:cNvPr>
                <p:cNvSpPr/>
                <p:nvPr userDrawn="1"/>
              </p:nvSpPr>
              <p:spPr>
                <a:xfrm>
                  <a:off x="-3593091" y="2754611"/>
                  <a:ext cx="3593091" cy="44307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1300" b="1" i="0" cap="all" baseline="0" noProof="0" dirty="0">
                      <a:solidFill>
                        <a:schemeClr val="tx1"/>
                      </a:solidFill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Tekstniveaus kiezen</a:t>
                  </a: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46CFA81B-4F38-D14D-AF7B-3DE542A2C2E1}"/>
                    </a:ext>
                  </a:extLst>
                </p:cNvPr>
                <p:cNvSpPr/>
                <p:nvPr userDrawn="1"/>
              </p:nvSpPr>
              <p:spPr>
                <a:xfrm>
                  <a:off x="-3411109" y="4048410"/>
                  <a:ext cx="3398037" cy="49673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Gebruik onder de tab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‘Start’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de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lijstniveau-knoppen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om een tekst niveau te kiezen. </a:t>
                  </a:r>
                  <a:b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</a:b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Kies uit:</a:t>
                  </a:r>
                </a:p>
              </p:txBody>
            </p:sp>
            <p:grpSp>
              <p:nvGrpSpPr>
                <p:cNvPr id="42" name="VOORBEELD">
                  <a:extLst>
                    <a:ext uri="{FF2B5EF4-FFF2-40B4-BE49-F238E27FC236}">
                      <a16:creationId xmlns:a16="http://schemas.microsoft.com/office/drawing/2014/main" id="{D8E3C01F-C1CF-0D4D-AD1D-F996A031F5CF}"/>
                    </a:ext>
                  </a:extLst>
                </p:cNvPr>
                <p:cNvGrpSpPr/>
                <p:nvPr userDrawn="1"/>
              </p:nvGrpSpPr>
              <p:grpSpPr>
                <a:xfrm>
                  <a:off x="-3412097" y="3250745"/>
                  <a:ext cx="3234311" cy="604518"/>
                  <a:chOff x="-3605171" y="458674"/>
                  <a:chExt cx="3234311" cy="558875"/>
                </a:xfrm>
              </p:grpSpPr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70C8FEF2-9198-5D46-B626-90F832053E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604183" y="458674"/>
                    <a:ext cx="393459" cy="184058"/>
                  </a:xfrm>
                  <a:prstGeom prst="rect">
                    <a:avLst/>
                  </a:prstGeom>
                  <a:solidFill>
                    <a:srgbClr val="F8F8F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1800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9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809B865C-1B30-8444-A610-D5D1892B67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599184" y="621345"/>
                    <a:ext cx="383782" cy="27171"/>
                  </a:xfrm>
                  <a:prstGeom prst="rect">
                    <a:avLst/>
                  </a:prstGeom>
                  <a:solidFill>
                    <a:srgbClr val="B74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A99B808A-8C59-9E45-B4BD-2775CDC182D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86247" y="830871"/>
                    <a:ext cx="139423" cy="109566"/>
                    <a:chOff x="-2866744" y="827071"/>
                    <a:chExt cx="168701" cy="132575"/>
                  </a:xfrm>
                </p:grpSpPr>
                <p:grpSp>
                  <p:nvGrpSpPr>
                    <p:cNvPr id="76" name="Groep 75">
                      <a:extLst>
                        <a:ext uri="{FF2B5EF4-FFF2-40B4-BE49-F238E27FC236}">
                          <a16:creationId xmlns:a16="http://schemas.microsoft.com/office/drawing/2014/main" id="{E6C1407B-3B35-F446-9601-BE77CC5BE22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78" name="Rechte verbindingslijn 77">
                        <a:extLst>
                          <a:ext uri="{FF2B5EF4-FFF2-40B4-BE49-F238E27FC236}">
                            <a16:creationId xmlns:a16="http://schemas.microsoft.com/office/drawing/2014/main" id="{18D6CCDF-F213-AD46-A616-4CC3F562669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9" name="Rechte verbindingslijn 78">
                        <a:extLst>
                          <a:ext uri="{FF2B5EF4-FFF2-40B4-BE49-F238E27FC236}">
                            <a16:creationId xmlns:a16="http://schemas.microsoft.com/office/drawing/2014/main" id="{E1CEC21F-1447-934F-84B5-9C45BF6B970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80" name="Rechte verbindingslijn 79">
                        <a:extLst>
                          <a:ext uri="{FF2B5EF4-FFF2-40B4-BE49-F238E27FC236}">
                            <a16:creationId xmlns:a16="http://schemas.microsoft.com/office/drawing/2014/main" id="{20E080DC-9DFF-F04D-9D03-E11465DD5BD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81" name="Rechte verbindingslijn 80">
                        <a:extLst>
                          <a:ext uri="{FF2B5EF4-FFF2-40B4-BE49-F238E27FC236}">
                            <a16:creationId xmlns:a16="http://schemas.microsoft.com/office/drawing/2014/main" id="{3F6437EB-4814-9848-9869-12272D1506B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82" name="Rechte verbindingslijn 81">
                        <a:extLst>
                          <a:ext uri="{FF2B5EF4-FFF2-40B4-BE49-F238E27FC236}">
                            <a16:creationId xmlns:a16="http://schemas.microsoft.com/office/drawing/2014/main" id="{39598D30-9532-2148-8117-EEF2E0F11DC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77" name="Pijl: rechts 129">
                      <a:extLst>
                        <a:ext uri="{FF2B5EF4-FFF2-40B4-BE49-F238E27FC236}">
                          <a16:creationId xmlns:a16="http://schemas.microsoft.com/office/drawing/2014/main" id="{FD1CB072-546E-FA40-87E8-C81B7EAE870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840D3D49-036C-1443-AEF3-FF7471B0DA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05171" y="830871"/>
                    <a:ext cx="139423" cy="109566"/>
                    <a:chOff x="-2866744" y="518074"/>
                    <a:chExt cx="168701" cy="132575"/>
                  </a:xfrm>
                </p:grpSpPr>
                <p:grpSp>
                  <p:nvGrpSpPr>
                    <p:cNvPr id="69" name="Groep 68">
                      <a:extLst>
                        <a:ext uri="{FF2B5EF4-FFF2-40B4-BE49-F238E27FC236}">
                          <a16:creationId xmlns:a16="http://schemas.microsoft.com/office/drawing/2014/main" id="{144733DC-6934-1449-89B8-017E0918471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71" name="Rechte verbindingslijn 70">
                        <a:extLst>
                          <a:ext uri="{FF2B5EF4-FFF2-40B4-BE49-F238E27FC236}">
                            <a16:creationId xmlns:a16="http://schemas.microsoft.com/office/drawing/2014/main" id="{0307DC9B-D45A-F64F-B6BF-3C2FF26DFCB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2" name="Rechte verbindingslijn 71">
                        <a:extLst>
                          <a:ext uri="{FF2B5EF4-FFF2-40B4-BE49-F238E27FC236}">
                            <a16:creationId xmlns:a16="http://schemas.microsoft.com/office/drawing/2014/main" id="{99CB2954-10D1-E241-B875-362B0B652C76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3" name="Rechte verbindingslijn 72">
                        <a:extLst>
                          <a:ext uri="{FF2B5EF4-FFF2-40B4-BE49-F238E27FC236}">
                            <a16:creationId xmlns:a16="http://schemas.microsoft.com/office/drawing/2014/main" id="{0B19A88C-FA71-A743-A6A3-A4FB6E43B35B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4" name="Rechte verbindingslijn 73">
                        <a:extLst>
                          <a:ext uri="{FF2B5EF4-FFF2-40B4-BE49-F238E27FC236}">
                            <a16:creationId xmlns:a16="http://schemas.microsoft.com/office/drawing/2014/main" id="{0319825A-58B6-5C4E-8021-4E7BFC47FEF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5" name="Rechte verbindingslijn 74">
                        <a:extLst>
                          <a:ext uri="{FF2B5EF4-FFF2-40B4-BE49-F238E27FC236}">
                            <a16:creationId xmlns:a16="http://schemas.microsoft.com/office/drawing/2014/main" id="{85CF24C3-0CDD-2D47-95C4-52BBA1181F9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70" name="Pijl: rechts 122">
                      <a:extLst>
                        <a:ext uri="{FF2B5EF4-FFF2-40B4-BE49-F238E27FC236}">
                          <a16:creationId xmlns:a16="http://schemas.microsoft.com/office/drawing/2014/main" id="{2B9D77F5-EB05-474A-B66C-A6708056063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077953B6-D4F7-B64A-9BF5-00052EE0E47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-3459956" y="588169"/>
                    <a:ext cx="547687" cy="219076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7CE6E51B-D3D9-2C48-A2CB-5674D8CD1E2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224213" y="828675"/>
                    <a:ext cx="319088" cy="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D81B105A-1EE5-D049-8D01-BB99741707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512179"/>
                    <a:ext cx="2189042" cy="1510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omhoog</a:t>
                    </a: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4A2FBD6C-6E31-394C-BD24-3395BE2967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819562"/>
                    <a:ext cx="2189043" cy="142202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omlaag</a:t>
                    </a:r>
                  </a:p>
                </p:txBody>
              </p: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D417D7D1-8F40-764B-AA70-2A86119D942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769168"/>
                    <a:ext cx="268738" cy="248381"/>
                    <a:chOff x="-2916763" y="769168"/>
                    <a:chExt cx="268738" cy="248381"/>
                  </a:xfrm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5AFEC4FE-E28F-9C44-A4F3-33E1D52E60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769168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62" name="Groep 61">
                      <a:extLst>
                        <a:ext uri="{FF2B5EF4-FFF2-40B4-BE49-F238E27FC236}">
                          <a16:creationId xmlns:a16="http://schemas.microsoft.com/office/drawing/2014/main" id="{191D78B5-E661-8743-9029-BBEB1448A15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64" name="Rechte verbindingslijn 63">
                        <a:extLst>
                          <a:ext uri="{FF2B5EF4-FFF2-40B4-BE49-F238E27FC236}">
                            <a16:creationId xmlns:a16="http://schemas.microsoft.com/office/drawing/2014/main" id="{30872B32-E31F-2C44-92F7-6A3DD57DE3A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5" name="Rechte verbindingslijn 64">
                        <a:extLst>
                          <a:ext uri="{FF2B5EF4-FFF2-40B4-BE49-F238E27FC236}">
                            <a16:creationId xmlns:a16="http://schemas.microsoft.com/office/drawing/2014/main" id="{94C547C9-DB2E-4D47-99C2-709E15B0764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6" name="Rechte verbindingslijn 65">
                        <a:extLst>
                          <a:ext uri="{FF2B5EF4-FFF2-40B4-BE49-F238E27FC236}">
                            <a16:creationId xmlns:a16="http://schemas.microsoft.com/office/drawing/2014/main" id="{856B5E3C-4B8A-C348-A9D4-469ACA9BE24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7" name="Rechte verbindingslijn 66">
                        <a:extLst>
                          <a:ext uri="{FF2B5EF4-FFF2-40B4-BE49-F238E27FC236}">
                            <a16:creationId xmlns:a16="http://schemas.microsoft.com/office/drawing/2014/main" id="{489284A7-00E5-D84E-AF97-C3EAEBC1129E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8" name="Rechte verbindingslijn 67">
                        <a:extLst>
                          <a:ext uri="{FF2B5EF4-FFF2-40B4-BE49-F238E27FC236}">
                            <a16:creationId xmlns:a16="http://schemas.microsoft.com/office/drawing/2014/main" id="{EF1953A4-B377-0E4F-96C0-879F5B00F2D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63" name="Pijl: rechts 115">
                      <a:extLst>
                        <a:ext uri="{FF2B5EF4-FFF2-40B4-BE49-F238E27FC236}">
                          <a16:creationId xmlns:a16="http://schemas.microsoft.com/office/drawing/2014/main" id="{C77639A4-8B78-A949-8F92-A64E6DAED2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ECCF2779-1BF6-BF4F-9E45-001A5B611C0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460171"/>
                    <a:ext cx="268738" cy="248381"/>
                    <a:chOff x="-2916763" y="460171"/>
                    <a:chExt cx="268738" cy="248381"/>
                  </a:xfrm>
                </p:grpSpPr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01B1F5DE-F9EA-7D48-B89D-772AD2629E7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460171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54" name="Groep 53">
                      <a:extLst>
                        <a:ext uri="{FF2B5EF4-FFF2-40B4-BE49-F238E27FC236}">
                          <a16:creationId xmlns:a16="http://schemas.microsoft.com/office/drawing/2014/main" id="{01B88AC3-929D-4D44-8AF1-CD1DF17F164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56" name="Rechte verbindingslijn 55">
                        <a:extLst>
                          <a:ext uri="{FF2B5EF4-FFF2-40B4-BE49-F238E27FC236}">
                            <a16:creationId xmlns:a16="http://schemas.microsoft.com/office/drawing/2014/main" id="{CB7A3915-A4A9-2E4A-9371-B9E1EFE8DBB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57" name="Rechte verbindingslijn 56">
                        <a:extLst>
                          <a:ext uri="{FF2B5EF4-FFF2-40B4-BE49-F238E27FC236}">
                            <a16:creationId xmlns:a16="http://schemas.microsoft.com/office/drawing/2014/main" id="{A8B204E2-D3C0-894C-BEF4-1136D5F0C24B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58" name="Rechte verbindingslijn 57">
                        <a:extLst>
                          <a:ext uri="{FF2B5EF4-FFF2-40B4-BE49-F238E27FC236}">
                            <a16:creationId xmlns:a16="http://schemas.microsoft.com/office/drawing/2014/main" id="{0F1D7DD0-53F7-DB44-B747-8C2F592069F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59" name="Rechte verbindingslijn 58">
                        <a:extLst>
                          <a:ext uri="{FF2B5EF4-FFF2-40B4-BE49-F238E27FC236}">
                            <a16:creationId xmlns:a16="http://schemas.microsoft.com/office/drawing/2014/main" id="{D5E0A85D-ED64-034C-BEE4-F09DB34662E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0" name="Rechte verbindingslijn 59">
                        <a:extLst>
                          <a:ext uri="{FF2B5EF4-FFF2-40B4-BE49-F238E27FC236}">
                            <a16:creationId xmlns:a16="http://schemas.microsoft.com/office/drawing/2014/main" id="{D3FA0825-417D-4241-B366-C8498D25E9D4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55" name="Pijl: rechts 107">
                      <a:extLst>
                        <a:ext uri="{FF2B5EF4-FFF2-40B4-BE49-F238E27FC236}">
                          <a16:creationId xmlns:a16="http://schemas.microsoft.com/office/drawing/2014/main" id="{0BDAE430-E80E-D345-B9C0-789E1690951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5" name="Ovaal 34">
                <a:extLst>
                  <a:ext uri="{FF2B5EF4-FFF2-40B4-BE49-F238E27FC236}">
                    <a16:creationId xmlns:a16="http://schemas.microsoft.com/office/drawing/2014/main" id="{D042D846-E429-EE43-BACE-A5C03464A79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3750" y="474403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51A3C6A6-C36D-A447-BEB8-B23373FAD94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498329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92B2579B-BB50-6B4D-9DE3-BC11C62FEE9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212321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38" name="Ovaal 37">
                <a:extLst>
                  <a:ext uri="{FF2B5EF4-FFF2-40B4-BE49-F238E27FC236}">
                    <a16:creationId xmlns:a16="http://schemas.microsoft.com/office/drawing/2014/main" id="{4A20CF4C-3CD7-F04C-9AAD-1CB2B1FD102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444227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</p:grp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7CB18603-996C-754D-A28A-7F9F2F7AA0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69073" b="51247"/>
            <a:stretch/>
          </p:blipFill>
          <p:spPr>
            <a:xfrm>
              <a:off x="-3000336" y="4711785"/>
              <a:ext cx="1644272" cy="954004"/>
            </a:xfrm>
            <a:prstGeom prst="rect">
              <a:avLst/>
            </a:prstGeom>
          </p:spPr>
        </p:pic>
      </p:grpSp>
      <p:sp>
        <p:nvSpPr>
          <p:cNvPr id="84" name="Titel 2">
            <a:extLst>
              <a:ext uri="{FF2B5EF4-FFF2-40B4-BE49-F238E27FC236}">
                <a16:creationId xmlns:a16="http://schemas.microsoft.com/office/drawing/2014/main" id="{5F2B8C87-5993-614A-BD3F-CA245C222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799D3861-2769-6644-90BD-38F063FA1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Vrije vorm 88">
            <a:extLst>
              <a:ext uri="{FF2B5EF4-FFF2-40B4-BE49-F238E27FC236}">
                <a16:creationId xmlns:a16="http://schemas.microsoft.com/office/drawing/2014/main" id="{8BA1A75B-709A-5E4A-9553-C586EE56A8D0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695325" y="1274852"/>
            <a:ext cx="6368864" cy="312010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0E6F79DB-38F5-294A-9CB7-038406C90312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0B8B52F-699D-4040-A5F7-8D8A3393E60A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D45BF06-FD48-5745-89AA-BDC437C93853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69881998-AC68-7246-83B1-1546CE8C67ED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8F1BABF-F26A-0848-8350-A5DC1B85D85B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A8FC02D3-A509-7243-BA6F-A9A1CF5DE7C3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9" name="Rechthoek: afgeronde hoeken 61">
                <a:extLst>
                  <a:ext uri="{FF2B5EF4-FFF2-40B4-BE49-F238E27FC236}">
                    <a16:creationId xmlns:a16="http://schemas.microsoft.com/office/drawing/2014/main" id="{2385FA81-55FB-B14B-B45F-2F40A85ABBBF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F668FA10-3433-2A46-A957-02F2DF9BC7B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D5C7D85-3B60-FB42-833C-33B133E81A0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18951235-36DB-AF4A-9448-845D0BF2BA3B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61CE7635-6C16-D841-A7C6-0EA6BBD69B02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12189DD4-0410-1D4A-9C25-AF690014EDA0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228CD5E1-DD87-5848-8AD3-8F9CAEC1D370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8231BCE4-ABCD-0A4C-A756-8778684E4AE0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3" name="Rechthoek: afgeronde hoeken 55">
                  <a:extLst>
                    <a:ext uri="{FF2B5EF4-FFF2-40B4-BE49-F238E27FC236}">
                      <a16:creationId xmlns:a16="http://schemas.microsoft.com/office/drawing/2014/main" id="{7BD74A0A-ED63-6E48-8835-22F263BE461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E5924CC2-2E35-6548-AD35-714DB937C09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CF63222B-61A3-D446-AC9D-0E082DD51C3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BA9FE9CB-FF18-8C4E-B1E9-EC5EC860F30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F6C92C69-96E9-6E45-895A-E51C678E793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F5B81A1B-F6D3-1640-9B2F-75FA9A4258E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2" name="Boog 21">
                <a:extLst>
                  <a:ext uri="{FF2B5EF4-FFF2-40B4-BE49-F238E27FC236}">
                    <a16:creationId xmlns:a16="http://schemas.microsoft.com/office/drawing/2014/main" id="{034A93FC-6AD3-AE4D-A580-3C70E0D84CD4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1A7A057C-511F-6241-B8F6-F87F0942DD4B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7FA69C3C-AD86-DA46-A06B-FA939A021FCE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20" name="Vrije vorm: vorm 52">
              <a:extLst>
                <a:ext uri="{FF2B5EF4-FFF2-40B4-BE49-F238E27FC236}">
                  <a16:creationId xmlns:a16="http://schemas.microsoft.com/office/drawing/2014/main" id="{229FFCD1-D24F-684A-8449-324A7A462E6B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655F1C6-0163-BF43-B36F-538315098CE2}"/>
              </a:ext>
            </a:extLst>
          </p:cNvPr>
          <p:cNvGrpSpPr/>
          <p:nvPr userDrawn="1"/>
        </p:nvGrpSpPr>
        <p:grpSpPr>
          <a:xfrm>
            <a:off x="-3593091" y="2754611"/>
            <a:ext cx="3593091" cy="4430752"/>
            <a:chOff x="-3593091" y="2754611"/>
            <a:chExt cx="3593091" cy="4430752"/>
          </a:xfrm>
        </p:grpSpPr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266F3C98-886B-6145-8B9C-F5E623F177ED}"/>
                </a:ext>
              </a:extLst>
            </p:cNvPr>
            <p:cNvGrpSpPr/>
            <p:nvPr userDrawn="1"/>
          </p:nvGrpSpPr>
          <p:grpSpPr>
            <a:xfrm>
              <a:off x="-3593091" y="2754611"/>
              <a:ext cx="3593091" cy="4430752"/>
              <a:chOff x="-3593091" y="2754611"/>
              <a:chExt cx="3593091" cy="4430752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BE1AD948-1DA5-0940-A8E7-665E26E7A2D6}"/>
                  </a:ext>
                </a:extLst>
              </p:cNvPr>
              <p:cNvGrpSpPr/>
              <p:nvPr userDrawn="1"/>
            </p:nvGrpSpPr>
            <p:grpSpPr>
              <a:xfrm>
                <a:off x="-3593091" y="2754611"/>
                <a:ext cx="3593091" cy="4430752"/>
                <a:chOff x="-3593091" y="2754611"/>
                <a:chExt cx="3593091" cy="4430752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77767C0B-FB02-4E40-A736-76C7161C42CE}"/>
                    </a:ext>
                  </a:extLst>
                </p:cNvPr>
                <p:cNvSpPr/>
                <p:nvPr userDrawn="1"/>
              </p:nvSpPr>
              <p:spPr>
                <a:xfrm>
                  <a:off x="-3593091" y="2754611"/>
                  <a:ext cx="3593091" cy="44307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1300" b="1" i="0" cap="all" baseline="0" noProof="0" dirty="0">
                      <a:solidFill>
                        <a:schemeClr val="tx1"/>
                      </a:solidFill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Tekstniveaus kiezen</a:t>
                  </a: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BB76EF44-84F7-AE40-B50F-BBD02B8A433D}"/>
                    </a:ext>
                  </a:extLst>
                </p:cNvPr>
                <p:cNvSpPr/>
                <p:nvPr userDrawn="1"/>
              </p:nvSpPr>
              <p:spPr>
                <a:xfrm>
                  <a:off x="-3411109" y="4048410"/>
                  <a:ext cx="3398037" cy="49673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Gebruik onder de tab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‘Start’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de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lijstniveau-knoppen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om een tekst niveau te kiezen. </a:t>
                  </a:r>
                  <a:b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</a:b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Kies uit:</a:t>
                  </a:r>
                </a:p>
              </p:txBody>
            </p:sp>
            <p:grpSp>
              <p:nvGrpSpPr>
                <p:cNvPr id="45" name="VOORBEELD">
                  <a:extLst>
                    <a:ext uri="{FF2B5EF4-FFF2-40B4-BE49-F238E27FC236}">
                      <a16:creationId xmlns:a16="http://schemas.microsoft.com/office/drawing/2014/main" id="{5E229E70-89B1-CA4B-9096-87E647F1B692}"/>
                    </a:ext>
                  </a:extLst>
                </p:cNvPr>
                <p:cNvGrpSpPr/>
                <p:nvPr userDrawn="1"/>
              </p:nvGrpSpPr>
              <p:grpSpPr>
                <a:xfrm>
                  <a:off x="-3412097" y="3250745"/>
                  <a:ext cx="3234311" cy="604518"/>
                  <a:chOff x="-3605171" y="458674"/>
                  <a:chExt cx="3234311" cy="558875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7B83C90D-045C-734B-B55B-14A2D5145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604183" y="458674"/>
                    <a:ext cx="393459" cy="184058"/>
                  </a:xfrm>
                  <a:prstGeom prst="rect">
                    <a:avLst/>
                  </a:prstGeom>
                  <a:solidFill>
                    <a:srgbClr val="F8F8F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1800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9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58A108D1-C66E-5A49-AE1B-1619C0B578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599184" y="621345"/>
                    <a:ext cx="383782" cy="27171"/>
                  </a:xfrm>
                  <a:prstGeom prst="rect">
                    <a:avLst/>
                  </a:prstGeom>
                  <a:solidFill>
                    <a:srgbClr val="B74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C3B7286A-6CEB-774F-96DF-236182CAF8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86247" y="830871"/>
                    <a:ext cx="139423" cy="109566"/>
                    <a:chOff x="-2866744" y="827071"/>
                    <a:chExt cx="168701" cy="132575"/>
                  </a:xfrm>
                </p:grpSpPr>
                <p:grpSp>
                  <p:nvGrpSpPr>
                    <p:cNvPr id="79" name="Groep 78">
                      <a:extLst>
                        <a:ext uri="{FF2B5EF4-FFF2-40B4-BE49-F238E27FC236}">
                          <a16:creationId xmlns:a16="http://schemas.microsoft.com/office/drawing/2014/main" id="{E53454B9-E550-004E-8820-7752E6396ED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81" name="Rechte verbindingslijn 80">
                        <a:extLst>
                          <a:ext uri="{FF2B5EF4-FFF2-40B4-BE49-F238E27FC236}">
                            <a16:creationId xmlns:a16="http://schemas.microsoft.com/office/drawing/2014/main" id="{33680D15-9225-7843-801E-4D7BDC0015E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82" name="Rechte verbindingslijn 81">
                        <a:extLst>
                          <a:ext uri="{FF2B5EF4-FFF2-40B4-BE49-F238E27FC236}">
                            <a16:creationId xmlns:a16="http://schemas.microsoft.com/office/drawing/2014/main" id="{1DD3A40E-26D4-1D46-B7E9-87DC4E3EBCE8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83" name="Rechte verbindingslijn 82">
                        <a:extLst>
                          <a:ext uri="{FF2B5EF4-FFF2-40B4-BE49-F238E27FC236}">
                            <a16:creationId xmlns:a16="http://schemas.microsoft.com/office/drawing/2014/main" id="{028D855B-CCDD-274E-A082-D1B2A69B10E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84" name="Rechte verbindingslijn 83">
                        <a:extLst>
                          <a:ext uri="{FF2B5EF4-FFF2-40B4-BE49-F238E27FC236}">
                            <a16:creationId xmlns:a16="http://schemas.microsoft.com/office/drawing/2014/main" id="{EB598B64-3CDA-6A47-833F-AA236C60DAA3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85" name="Rechte verbindingslijn 84">
                        <a:extLst>
                          <a:ext uri="{FF2B5EF4-FFF2-40B4-BE49-F238E27FC236}">
                            <a16:creationId xmlns:a16="http://schemas.microsoft.com/office/drawing/2014/main" id="{276EB8A5-0980-A84F-A406-531AC278EEA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80" name="Pijl: rechts 129">
                      <a:extLst>
                        <a:ext uri="{FF2B5EF4-FFF2-40B4-BE49-F238E27FC236}">
                          <a16:creationId xmlns:a16="http://schemas.microsoft.com/office/drawing/2014/main" id="{7DB505B8-B7AA-6D45-B7F5-EB642850BA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49" name="Groep 48">
                    <a:extLst>
                      <a:ext uri="{FF2B5EF4-FFF2-40B4-BE49-F238E27FC236}">
                        <a16:creationId xmlns:a16="http://schemas.microsoft.com/office/drawing/2014/main" id="{3E3A8F22-7BD2-854F-BEBA-01782A29D9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05171" y="830871"/>
                    <a:ext cx="139423" cy="109566"/>
                    <a:chOff x="-2866744" y="518074"/>
                    <a:chExt cx="168701" cy="132575"/>
                  </a:xfrm>
                </p:grpSpPr>
                <p:grpSp>
                  <p:nvGrpSpPr>
                    <p:cNvPr id="72" name="Groep 71">
                      <a:extLst>
                        <a:ext uri="{FF2B5EF4-FFF2-40B4-BE49-F238E27FC236}">
                          <a16:creationId xmlns:a16="http://schemas.microsoft.com/office/drawing/2014/main" id="{D645F544-6491-474F-9AAF-CDFD3D1D00D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74" name="Rechte verbindingslijn 73">
                        <a:extLst>
                          <a:ext uri="{FF2B5EF4-FFF2-40B4-BE49-F238E27FC236}">
                            <a16:creationId xmlns:a16="http://schemas.microsoft.com/office/drawing/2014/main" id="{197DC02D-D10E-8748-820D-55D257225C34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5" name="Rechte verbindingslijn 74">
                        <a:extLst>
                          <a:ext uri="{FF2B5EF4-FFF2-40B4-BE49-F238E27FC236}">
                            <a16:creationId xmlns:a16="http://schemas.microsoft.com/office/drawing/2014/main" id="{701D33F5-24CC-0845-A8A7-89EF7D4B59F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6" name="Rechte verbindingslijn 75">
                        <a:extLst>
                          <a:ext uri="{FF2B5EF4-FFF2-40B4-BE49-F238E27FC236}">
                            <a16:creationId xmlns:a16="http://schemas.microsoft.com/office/drawing/2014/main" id="{BFC92B97-364B-B746-BD2C-3109F801F076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7" name="Rechte verbindingslijn 76">
                        <a:extLst>
                          <a:ext uri="{FF2B5EF4-FFF2-40B4-BE49-F238E27FC236}">
                            <a16:creationId xmlns:a16="http://schemas.microsoft.com/office/drawing/2014/main" id="{1FB656D3-A76C-4342-A37C-6C4AD65C2DD8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8" name="Rechte verbindingslijn 77">
                        <a:extLst>
                          <a:ext uri="{FF2B5EF4-FFF2-40B4-BE49-F238E27FC236}">
                            <a16:creationId xmlns:a16="http://schemas.microsoft.com/office/drawing/2014/main" id="{C50A68C9-907A-7F40-9A30-2323A377139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73" name="Pijl: rechts 122">
                      <a:extLst>
                        <a:ext uri="{FF2B5EF4-FFF2-40B4-BE49-F238E27FC236}">
                          <a16:creationId xmlns:a16="http://schemas.microsoft.com/office/drawing/2014/main" id="{B64631E4-B6D7-3E4F-8513-F5D6290CF31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8F771759-0CC5-FC47-8924-907DAD0786B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-3459956" y="588169"/>
                    <a:ext cx="547687" cy="219076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DB675A23-73D5-864C-8F23-D021B956494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224213" y="828675"/>
                    <a:ext cx="319088" cy="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5CFABAB-2B11-074E-8308-E0B75CAF95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512179"/>
                    <a:ext cx="2189042" cy="1510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omhoog</a:t>
                    </a: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96BBE796-732F-3342-BB0B-736CCE9959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819562"/>
                    <a:ext cx="2189043" cy="142202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omlaag</a:t>
                    </a:r>
                  </a:p>
                </p:txBody>
              </p:sp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C993AEE9-0711-7242-9B97-E235CD60B66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769168"/>
                    <a:ext cx="268738" cy="248381"/>
                    <a:chOff x="-2916763" y="769168"/>
                    <a:chExt cx="268738" cy="248381"/>
                  </a:xfrm>
                </p:grpSpPr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075B7D81-06AD-1F4A-934A-5D8C0C2080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769168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65" name="Groep 64">
                      <a:extLst>
                        <a:ext uri="{FF2B5EF4-FFF2-40B4-BE49-F238E27FC236}">
                          <a16:creationId xmlns:a16="http://schemas.microsoft.com/office/drawing/2014/main" id="{5C9220DF-168E-C74B-9B02-DFF8385DC15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67" name="Rechte verbindingslijn 66">
                        <a:extLst>
                          <a:ext uri="{FF2B5EF4-FFF2-40B4-BE49-F238E27FC236}">
                            <a16:creationId xmlns:a16="http://schemas.microsoft.com/office/drawing/2014/main" id="{3471882B-C99B-EF4E-B3DA-28F80E1B46F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8" name="Rechte verbindingslijn 67">
                        <a:extLst>
                          <a:ext uri="{FF2B5EF4-FFF2-40B4-BE49-F238E27FC236}">
                            <a16:creationId xmlns:a16="http://schemas.microsoft.com/office/drawing/2014/main" id="{3FABE449-B37A-BA4A-88B5-FA63925D5ABA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9" name="Rechte verbindingslijn 68">
                        <a:extLst>
                          <a:ext uri="{FF2B5EF4-FFF2-40B4-BE49-F238E27FC236}">
                            <a16:creationId xmlns:a16="http://schemas.microsoft.com/office/drawing/2014/main" id="{2B087219-5C39-6E40-B758-F5A483AEE493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0" name="Rechte verbindingslijn 69">
                        <a:extLst>
                          <a:ext uri="{FF2B5EF4-FFF2-40B4-BE49-F238E27FC236}">
                            <a16:creationId xmlns:a16="http://schemas.microsoft.com/office/drawing/2014/main" id="{D4D5FEE0-E2C3-FE40-914E-EE50E2F736A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1" name="Rechte verbindingslijn 70">
                        <a:extLst>
                          <a:ext uri="{FF2B5EF4-FFF2-40B4-BE49-F238E27FC236}">
                            <a16:creationId xmlns:a16="http://schemas.microsoft.com/office/drawing/2014/main" id="{B61EFF87-0689-AC4B-AB88-7CB6B01D051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66" name="Pijl: rechts 115">
                      <a:extLst>
                        <a:ext uri="{FF2B5EF4-FFF2-40B4-BE49-F238E27FC236}">
                          <a16:creationId xmlns:a16="http://schemas.microsoft.com/office/drawing/2014/main" id="{9E45B26D-EE17-3B42-8806-40414C25B2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55" name="Groep 54">
                    <a:extLst>
                      <a:ext uri="{FF2B5EF4-FFF2-40B4-BE49-F238E27FC236}">
                        <a16:creationId xmlns:a16="http://schemas.microsoft.com/office/drawing/2014/main" id="{B28EE2F7-D769-2B42-AB75-7BCF81AAE0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460171"/>
                    <a:ext cx="268738" cy="248381"/>
                    <a:chOff x="-2916763" y="460171"/>
                    <a:chExt cx="268738" cy="248381"/>
                  </a:xfrm>
                </p:grpSpPr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6D1A134C-0BA4-7943-99D1-C964FDC87E7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460171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57" name="Groep 56">
                      <a:extLst>
                        <a:ext uri="{FF2B5EF4-FFF2-40B4-BE49-F238E27FC236}">
                          <a16:creationId xmlns:a16="http://schemas.microsoft.com/office/drawing/2014/main" id="{70860473-CC8F-B642-B83F-040C8D7B0A3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59" name="Rechte verbindingslijn 58">
                        <a:extLst>
                          <a:ext uri="{FF2B5EF4-FFF2-40B4-BE49-F238E27FC236}">
                            <a16:creationId xmlns:a16="http://schemas.microsoft.com/office/drawing/2014/main" id="{C4F08794-CBC5-E144-A864-E51084F4825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0" name="Rechte verbindingslijn 59">
                        <a:extLst>
                          <a:ext uri="{FF2B5EF4-FFF2-40B4-BE49-F238E27FC236}">
                            <a16:creationId xmlns:a16="http://schemas.microsoft.com/office/drawing/2014/main" id="{ECF7624F-4209-9146-9D22-DEC6F872D7DB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1" name="Rechte verbindingslijn 60">
                        <a:extLst>
                          <a:ext uri="{FF2B5EF4-FFF2-40B4-BE49-F238E27FC236}">
                            <a16:creationId xmlns:a16="http://schemas.microsoft.com/office/drawing/2014/main" id="{E3F94E2F-8394-124F-9DCE-495374A619EB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2" name="Rechte verbindingslijn 61">
                        <a:extLst>
                          <a:ext uri="{FF2B5EF4-FFF2-40B4-BE49-F238E27FC236}">
                            <a16:creationId xmlns:a16="http://schemas.microsoft.com/office/drawing/2014/main" id="{9101CE63-B591-F04B-B26B-F879C081B55B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63" name="Rechte verbindingslijn 62">
                        <a:extLst>
                          <a:ext uri="{FF2B5EF4-FFF2-40B4-BE49-F238E27FC236}">
                            <a16:creationId xmlns:a16="http://schemas.microsoft.com/office/drawing/2014/main" id="{45DA4F87-953C-5D46-94BC-2B4BB63EB03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58" name="Pijl: rechts 107">
                      <a:extLst>
                        <a:ext uri="{FF2B5EF4-FFF2-40B4-BE49-F238E27FC236}">
                          <a16:creationId xmlns:a16="http://schemas.microsoft.com/office/drawing/2014/main" id="{F160BAB7-FE44-F243-9F45-1E648EA5F24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FADD5CF7-D781-8043-9719-2F63A200AEB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3750" y="474403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40" name="Ovaal 39">
                <a:extLst>
                  <a:ext uri="{FF2B5EF4-FFF2-40B4-BE49-F238E27FC236}">
                    <a16:creationId xmlns:a16="http://schemas.microsoft.com/office/drawing/2014/main" id="{9E334D81-EDB0-4F49-9155-E540BE722B7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498329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41" name="Ovaal 40">
                <a:extLst>
                  <a:ext uri="{FF2B5EF4-FFF2-40B4-BE49-F238E27FC236}">
                    <a16:creationId xmlns:a16="http://schemas.microsoft.com/office/drawing/2014/main" id="{F697E652-84F6-B74D-BC05-96401AF0137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212321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F8EEB6CE-CBCE-2440-98D1-8A266500933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444227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</p:grpSp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14F48CB5-0DA0-2D4D-9A67-28F44487EA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69073" b="51247"/>
            <a:stretch/>
          </p:blipFill>
          <p:spPr>
            <a:xfrm>
              <a:off x="-3000336" y="4711785"/>
              <a:ext cx="1644272" cy="954004"/>
            </a:xfrm>
            <a:prstGeom prst="rect">
              <a:avLst/>
            </a:prstGeom>
          </p:spPr>
        </p:pic>
      </p:grpSp>
      <p:sp>
        <p:nvSpPr>
          <p:cNvPr id="86" name="Tijdelijke aanduiding voor tekst 5">
            <a:extLst>
              <a:ext uri="{FF2B5EF4-FFF2-40B4-BE49-F238E27FC236}">
                <a16:creationId xmlns:a16="http://schemas.microsoft.com/office/drawing/2014/main" id="{98A4199E-5856-814F-B5F8-A8B781128C9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5" y="1729512"/>
            <a:ext cx="10801350" cy="39680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7" name="Titel 2">
            <a:extLst>
              <a:ext uri="{FF2B5EF4-FFF2-40B4-BE49-F238E27FC236}">
                <a16:creationId xmlns:a16="http://schemas.microsoft.com/office/drawing/2014/main" id="{BCA9E09A-3A15-4842-8F63-60FCDAF43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9DB2AC00-F2C1-204B-AEB8-D6D2F07C15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8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en liggende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Vrije vorm 153">
            <a:extLst>
              <a:ext uri="{FF2B5EF4-FFF2-40B4-BE49-F238E27FC236}">
                <a16:creationId xmlns:a16="http://schemas.microsoft.com/office/drawing/2014/main" id="{394BF78D-21C2-DF4B-8EE6-733DBC20BA41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36"/>
          </p:nvPr>
        </p:nvSpPr>
        <p:spPr>
          <a:xfrm>
            <a:off x="6095999" y="1773237"/>
            <a:ext cx="5400675" cy="3924301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9F94848-8495-D747-88FC-079D1901300D}"/>
              </a:ext>
            </a:extLst>
          </p:cNvPr>
          <p:cNvGrpSpPr/>
          <p:nvPr userDrawn="1"/>
        </p:nvGrpSpPr>
        <p:grpSpPr>
          <a:xfrm>
            <a:off x="12377866" y="-115008"/>
            <a:ext cx="3593091" cy="6857999"/>
            <a:chOff x="12377866" y="-115008"/>
            <a:chExt cx="3593091" cy="685799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DE51795-9AA2-3D41-BB80-71135B50F09B}"/>
                </a:ext>
              </a:extLst>
            </p:cNvPr>
            <p:cNvSpPr/>
            <p:nvPr userDrawn="1"/>
          </p:nvSpPr>
          <p:spPr>
            <a:xfrm>
              <a:off x="12377866" y="-115008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4AB6FB3-DEC6-C549-ABB9-1DB074E8A584}"/>
                </a:ext>
              </a:extLst>
            </p:cNvPr>
            <p:cNvSpPr/>
            <p:nvPr userDrawn="1"/>
          </p:nvSpPr>
          <p:spPr>
            <a:xfrm>
              <a:off x="12560445" y="3286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85550C-BEC5-6842-9974-D0F237B6A682}"/>
                </a:ext>
              </a:extLst>
            </p:cNvPr>
            <p:cNvSpPr/>
            <p:nvPr userDrawn="1"/>
          </p:nvSpPr>
          <p:spPr>
            <a:xfrm>
              <a:off x="12844617" y="328694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afbeelding in te voegen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of ga naar Invoegen &gt; Afbeeldingen.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B27ECE21-1E5B-8145-BEED-923289D0B25B}"/>
                </a:ext>
              </a:extLst>
            </p:cNvPr>
            <p:cNvGrpSpPr/>
            <p:nvPr userDrawn="1"/>
          </p:nvGrpSpPr>
          <p:grpSpPr>
            <a:xfrm>
              <a:off x="12844616" y="1176737"/>
              <a:ext cx="294789" cy="318834"/>
              <a:chOff x="14466489" y="1001522"/>
              <a:chExt cx="290627" cy="314333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43BC132C-9B7D-4C49-9D5F-F291A2E31DD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1" name="Ovaal 70">
                <a:extLst>
                  <a:ext uri="{FF2B5EF4-FFF2-40B4-BE49-F238E27FC236}">
                    <a16:creationId xmlns:a16="http://schemas.microsoft.com/office/drawing/2014/main" id="{7FD4EBE2-115A-3546-B7DA-CD6D72675D7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Vrije vorm: vorm 101">
                <a:extLst>
                  <a:ext uri="{FF2B5EF4-FFF2-40B4-BE49-F238E27FC236}">
                    <a16:creationId xmlns:a16="http://schemas.microsoft.com/office/drawing/2014/main" id="{35AA539D-EA60-4D42-B9C7-6725035B7F4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3" name="Rechthoek: afgeronde hoeken 102">
                <a:extLst>
                  <a:ext uri="{FF2B5EF4-FFF2-40B4-BE49-F238E27FC236}">
                    <a16:creationId xmlns:a16="http://schemas.microsoft.com/office/drawing/2014/main" id="{84E5C60A-CDD7-3149-975B-D3E0400A549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D49796A5-F22B-4149-B522-EDA2283DA8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5" name="Rechte verbindingslijn 74">
                <a:extLst>
                  <a:ext uri="{FF2B5EF4-FFF2-40B4-BE49-F238E27FC236}">
                    <a16:creationId xmlns:a16="http://schemas.microsoft.com/office/drawing/2014/main" id="{EB6AA1EE-73F8-2A4B-ACC2-C4CD40F6A08C}"/>
                  </a:ext>
                </a:extLst>
              </p:cNvPr>
              <p:cNvCxnSpPr>
                <a:cxnSpLocks/>
                <a:stCxn id="7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7B0C8DE-0C11-924B-B2F4-2788D27A5ECF}"/>
                </a:ext>
              </a:extLst>
            </p:cNvPr>
            <p:cNvSpPr/>
            <p:nvPr userDrawn="1"/>
          </p:nvSpPr>
          <p:spPr>
            <a:xfrm>
              <a:off x="12560445" y="159307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C2E3C6F1-B239-6641-9847-39DBE120188F}"/>
                </a:ext>
              </a:extLst>
            </p:cNvPr>
            <p:cNvSpPr/>
            <p:nvPr userDrawn="1"/>
          </p:nvSpPr>
          <p:spPr>
            <a:xfrm>
              <a:off x="12844617" y="159308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20D0070F-D469-E14F-ACD5-E21C1AFCEB55}"/>
                </a:ext>
              </a:extLst>
            </p:cNvPr>
            <p:cNvGrpSpPr/>
            <p:nvPr userDrawn="1"/>
          </p:nvGrpSpPr>
          <p:grpSpPr>
            <a:xfrm>
              <a:off x="12852713" y="2027655"/>
              <a:ext cx="825500" cy="209550"/>
              <a:chOff x="13504624" y="2482850"/>
              <a:chExt cx="825500" cy="209550"/>
            </a:xfrm>
          </p:grpSpPr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787D8A3C-76FB-3D40-9599-14AF516C924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68" name="Rechte verbindingslijn 67">
                <a:extLst>
                  <a:ext uri="{FF2B5EF4-FFF2-40B4-BE49-F238E27FC236}">
                    <a16:creationId xmlns:a16="http://schemas.microsoft.com/office/drawing/2014/main" id="{D370772B-6D24-B34B-BAD2-D6E77921E06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9" name="Gelijkbenige driehoek 98">
                <a:extLst>
                  <a:ext uri="{FF2B5EF4-FFF2-40B4-BE49-F238E27FC236}">
                    <a16:creationId xmlns:a16="http://schemas.microsoft.com/office/drawing/2014/main" id="{AE20AD3B-B27A-2E4B-85B0-34163ECA7BD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52CF8FA5-E800-D941-96D9-2A69FBA00B16}"/>
                </a:ext>
              </a:extLst>
            </p:cNvPr>
            <p:cNvSpPr/>
            <p:nvPr userDrawn="1"/>
          </p:nvSpPr>
          <p:spPr>
            <a:xfrm>
              <a:off x="12560445" y="24167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0BDADC2-73D1-5D44-9BB9-DD64B36B4603}"/>
                </a:ext>
              </a:extLst>
            </p:cNvPr>
            <p:cNvSpPr/>
            <p:nvPr userDrawn="1"/>
          </p:nvSpPr>
          <p:spPr>
            <a:xfrm>
              <a:off x="12844616" y="241673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72174A48-D061-BD4E-A46C-14DC66B6BA27}"/>
                </a:ext>
              </a:extLst>
            </p:cNvPr>
            <p:cNvSpPr/>
            <p:nvPr userDrawn="1"/>
          </p:nvSpPr>
          <p:spPr>
            <a:xfrm>
              <a:off x="12560445" y="40091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873B26E-EC18-544E-868C-745B6438495B}"/>
                </a:ext>
              </a:extLst>
            </p:cNvPr>
            <p:cNvSpPr/>
            <p:nvPr userDrawn="1"/>
          </p:nvSpPr>
          <p:spPr>
            <a:xfrm>
              <a:off x="12844617" y="40091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32E46EBE-E020-F149-ABE0-EB8323C8A49A}"/>
                </a:ext>
              </a:extLst>
            </p:cNvPr>
            <p:cNvGrpSpPr/>
            <p:nvPr userDrawn="1"/>
          </p:nvGrpSpPr>
          <p:grpSpPr>
            <a:xfrm>
              <a:off x="12755738" y="5004946"/>
              <a:ext cx="622283" cy="612920"/>
              <a:chOff x="12617641" y="3403238"/>
              <a:chExt cx="752963" cy="741635"/>
            </a:xfrm>
          </p:grpSpPr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3A685EC6-85A9-3743-A70B-7708D359A91B}"/>
                  </a:ext>
                </a:extLst>
              </p:cNvPr>
              <p:cNvGrpSpPr/>
              <p:nvPr userDrawn="1"/>
            </p:nvGrpSpPr>
            <p:grpSpPr>
              <a:xfrm>
                <a:off x="12771550" y="3403238"/>
                <a:ext cx="467156" cy="448492"/>
                <a:chOff x="12782177" y="3403238"/>
                <a:chExt cx="467156" cy="448492"/>
              </a:xfrm>
            </p:grpSpPr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06E415A-0A2C-BF41-AF7C-C41054326FA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8"/>
                  <a:ext cx="412972" cy="396132"/>
                  <a:chOff x="13554906" y="3320108"/>
                  <a:chExt cx="443912" cy="425811"/>
                </a:xfrm>
              </p:grpSpPr>
              <p:grpSp>
                <p:nvGrpSpPr>
                  <p:cNvPr id="61" name="Groep 60">
                    <a:extLst>
                      <a:ext uri="{FF2B5EF4-FFF2-40B4-BE49-F238E27FC236}">
                        <a16:creationId xmlns:a16="http://schemas.microsoft.com/office/drawing/2014/main" id="{D26D3E90-41A9-8541-BCF5-DC8CEAAE91F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8"/>
                    <a:ext cx="443912" cy="425811"/>
                    <a:chOff x="12909684" y="1276142"/>
                    <a:chExt cx="443912" cy="425811"/>
                  </a:xfrm>
                </p:grpSpPr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E9FA3FF2-0349-BF4C-856E-0652C1A95CA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2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B52E8372-92B6-E645-B080-C86430D2565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6" name="Ovaal 65">
                      <a:extLst>
                        <a:ext uri="{FF2B5EF4-FFF2-40B4-BE49-F238E27FC236}">
                          <a16:creationId xmlns:a16="http://schemas.microsoft.com/office/drawing/2014/main" id="{9F060A70-44DB-B64D-828F-9FC84B39126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2" name="Afbeelding 61">
                    <a:extLst>
                      <a:ext uri="{FF2B5EF4-FFF2-40B4-BE49-F238E27FC236}">
                        <a16:creationId xmlns:a16="http://schemas.microsoft.com/office/drawing/2014/main" id="{EE815E50-28C6-7C44-9EEE-BF38EF684DD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3" name="Afbeelding 62">
                    <a:extLst>
                      <a:ext uri="{FF2B5EF4-FFF2-40B4-BE49-F238E27FC236}">
                        <a16:creationId xmlns:a16="http://schemas.microsoft.com/office/drawing/2014/main" id="{C2B7E760-36FD-DE42-AF1C-19683FB1F8B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D6800E07-1CAD-B346-B271-57D70DBF973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D29F4D91-FCEE-FF44-94C7-189F4BA0FC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0F7B2AC-B1C5-8E49-85C9-EB1B9065EF4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8F175CF9-B69D-CF4D-91BC-DA9A510B023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DEBB7BDD-40D2-2748-B7CF-17FE5BCF5E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8B04E7CF-62F7-3249-9A69-6C91C5437C5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8FD83F2A-D7DB-E545-9BA2-53E066933FA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Bijsnijden</a:t>
                </a:r>
              </a:p>
            </p:txBody>
          </p:sp>
          <p:sp>
            <p:nvSpPr>
              <p:cNvPr id="53" name="Gelijkbenige driehoek 78">
                <a:extLst>
                  <a:ext uri="{FF2B5EF4-FFF2-40B4-BE49-F238E27FC236}">
                    <a16:creationId xmlns:a16="http://schemas.microsoft.com/office/drawing/2014/main" id="{9EE317DC-E930-DA40-8B43-4309539F878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19DF488-A016-2B4B-AB3E-2C91421CF728}"/>
                </a:ext>
              </a:extLst>
            </p:cNvPr>
            <p:cNvSpPr/>
            <p:nvPr userDrawn="1"/>
          </p:nvSpPr>
          <p:spPr>
            <a:xfrm>
              <a:off x="12847537" y="309084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88E26179-B71D-6E45-9F95-17AD10F98F01}"/>
                </a:ext>
              </a:extLst>
            </p:cNvPr>
            <p:cNvGrpSpPr/>
            <p:nvPr userDrawn="1"/>
          </p:nvGrpSpPr>
          <p:grpSpPr>
            <a:xfrm>
              <a:off x="13678554" y="3370363"/>
              <a:ext cx="1222990" cy="563933"/>
              <a:chOff x="-2485819" y="3399207"/>
              <a:chExt cx="1222990" cy="563933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655E234E-AAB5-4F44-B793-D68E99C23E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6A77B541-E01D-6743-8BF1-C2BBB1B9896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3B4FE63A-7055-0942-8489-4A68D8B23EF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5" name="Rechthoek: afgeronde hoeken 61">
                  <a:extLst>
                    <a:ext uri="{FF2B5EF4-FFF2-40B4-BE49-F238E27FC236}">
                      <a16:creationId xmlns:a16="http://schemas.microsoft.com/office/drawing/2014/main" id="{9E87D799-303B-B949-B80C-195719CD064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688C5B40-A187-7D46-8DFE-675A3A72156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68E36C9C-17FA-0E47-AC5B-70893D10700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19078BFA-8CAC-594F-AE87-1AC97EE7FD5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C31EEEFB-D745-DF49-A35B-11693F29CE8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84370CD3-2CBA-8245-AF6A-BA51B67A6A6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4DA59619-4E84-3448-AE31-71A59366D96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B679F289-D0A5-F642-A313-F2ABF3272F4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9" name="Rechthoek: afgeronde hoeken 55">
                    <a:extLst>
                      <a:ext uri="{FF2B5EF4-FFF2-40B4-BE49-F238E27FC236}">
                        <a16:creationId xmlns:a16="http://schemas.microsoft.com/office/drawing/2014/main" id="{E30B5193-8066-734E-99F4-501D9459F9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EEF622C1-CB48-6444-A799-49313E0F9B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3FAD081E-F2A8-1B4B-9F9D-A99B0CDC43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41797AC2-AFF5-9347-8B7C-82EF63C540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B3BF5801-639D-3B4B-9351-3CAB45C368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36723C78-7113-5E46-8197-A9F6B5DFBA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8" name="Boog 37">
                  <a:extLst>
                    <a:ext uri="{FF2B5EF4-FFF2-40B4-BE49-F238E27FC236}">
                      <a16:creationId xmlns:a16="http://schemas.microsoft.com/office/drawing/2014/main" id="{5B5733E2-0252-0147-9F83-DBB24F56172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177DEEB1-B53A-5F49-8E6B-CE93A305E74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Indeling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9EE1A070-CB18-5C4A-9C92-EF60328E095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Dia Herstellen</a:t>
                </a:r>
              </a:p>
            </p:txBody>
          </p:sp>
          <p:sp>
            <p:nvSpPr>
              <p:cNvPr id="36" name="Vrije vorm: vorm 52">
                <a:extLst>
                  <a:ext uri="{FF2B5EF4-FFF2-40B4-BE49-F238E27FC236}">
                    <a16:creationId xmlns:a16="http://schemas.microsoft.com/office/drawing/2014/main" id="{EAE56398-AD75-5C4A-8DBF-2DD5FD4E48A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0A6E8FB0-12FC-F448-9ED3-B36BA6609D02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7E235E3F-5504-4B49-B89E-11279CCC200D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5F3499D3-436E-BB4B-BD05-9C6F796DC929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B90398F5-8F20-494C-8D90-93922A1B03E2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EF98BA97-3359-D546-BE96-37ACDB3D55B0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A95334FE-98F4-454F-BB78-F57EB254C390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94" name="Rechthoek: afgeronde hoeken 61">
                <a:extLst>
                  <a:ext uri="{FF2B5EF4-FFF2-40B4-BE49-F238E27FC236}">
                    <a16:creationId xmlns:a16="http://schemas.microsoft.com/office/drawing/2014/main" id="{89195F38-0BA2-F74E-8819-04678DDA6A30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3FB58C99-E408-504B-9BA4-55FD5EDCCEA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2758EB25-A7EC-A64A-851F-3CAA37507E1F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910DB224-46D0-314F-8D7F-76FECC4A8BEB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2516B3AD-752C-F842-B8DD-4382AADCFD3F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9FE21B53-4AAF-9F46-8084-F5C2A3C07857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E905BC7C-8A1D-E84A-AAC3-8D7DC05BDC5B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86" name="Groep 85">
                <a:extLst>
                  <a:ext uri="{FF2B5EF4-FFF2-40B4-BE49-F238E27FC236}">
                    <a16:creationId xmlns:a16="http://schemas.microsoft.com/office/drawing/2014/main" id="{4E68D559-1FBE-D740-B5BE-8C090337A8A3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8" name="Rechthoek: afgeronde hoeken 55">
                  <a:extLst>
                    <a:ext uri="{FF2B5EF4-FFF2-40B4-BE49-F238E27FC236}">
                      <a16:creationId xmlns:a16="http://schemas.microsoft.com/office/drawing/2014/main" id="{B0C073D0-1D31-3741-967F-70370797859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F1FB3F0B-AFD3-2B4E-AD8F-F72630893D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25153C58-2288-B543-8B13-078119C7A6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1" name="Rechthoek 90">
                  <a:extLst>
                    <a:ext uri="{FF2B5EF4-FFF2-40B4-BE49-F238E27FC236}">
                      <a16:creationId xmlns:a16="http://schemas.microsoft.com/office/drawing/2014/main" id="{C47685CA-929E-AB4F-BAAD-A046B86BF47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039AB384-85EB-294F-B3F2-F71240838B3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6BAAB7FC-C7E1-564A-BE09-B7269D1B54D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87" name="Boog 86">
                <a:extLst>
                  <a:ext uri="{FF2B5EF4-FFF2-40B4-BE49-F238E27FC236}">
                    <a16:creationId xmlns:a16="http://schemas.microsoft.com/office/drawing/2014/main" id="{0D376C47-4068-9F43-A29D-AA67E4301D3E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4DCDA3B0-98F4-B740-871E-A2A77C6B1BA2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B41BC936-5E05-4E4B-BC2C-4E6AEE6C42CC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85" name="Vrije vorm: vorm 52">
              <a:extLst>
                <a:ext uri="{FF2B5EF4-FFF2-40B4-BE49-F238E27FC236}">
                  <a16:creationId xmlns:a16="http://schemas.microsoft.com/office/drawing/2014/main" id="{B3E7D017-1135-AF43-806D-D957DFB54FE7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FDCB2B34-6D2B-E54E-ACA7-91FBE2BCCE27}"/>
              </a:ext>
            </a:extLst>
          </p:cNvPr>
          <p:cNvGrpSpPr/>
          <p:nvPr userDrawn="1"/>
        </p:nvGrpSpPr>
        <p:grpSpPr>
          <a:xfrm>
            <a:off x="-3593091" y="2754611"/>
            <a:ext cx="3593091" cy="4430752"/>
            <a:chOff x="-3593091" y="2754611"/>
            <a:chExt cx="3593091" cy="4430752"/>
          </a:xfrm>
        </p:grpSpPr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0B34B83-AC8D-FF48-AA3F-2D84D87AA5CE}"/>
                </a:ext>
              </a:extLst>
            </p:cNvPr>
            <p:cNvGrpSpPr/>
            <p:nvPr userDrawn="1"/>
          </p:nvGrpSpPr>
          <p:grpSpPr>
            <a:xfrm>
              <a:off x="-3593091" y="2754611"/>
              <a:ext cx="3593091" cy="4430752"/>
              <a:chOff x="-3593091" y="2754611"/>
              <a:chExt cx="3593091" cy="4430752"/>
            </a:xfrm>
          </p:grpSpPr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47F17EB5-31EF-104D-97E1-D665F4A91543}"/>
                  </a:ext>
                </a:extLst>
              </p:cNvPr>
              <p:cNvGrpSpPr/>
              <p:nvPr userDrawn="1"/>
            </p:nvGrpSpPr>
            <p:grpSpPr>
              <a:xfrm>
                <a:off x="-3593091" y="2754611"/>
                <a:ext cx="3593091" cy="4430752"/>
                <a:chOff x="-3593091" y="2754611"/>
                <a:chExt cx="3593091" cy="4430752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0F3102E6-A0C7-BE44-9A16-357B4F0A0A79}"/>
                    </a:ext>
                  </a:extLst>
                </p:cNvPr>
                <p:cNvSpPr/>
                <p:nvPr userDrawn="1"/>
              </p:nvSpPr>
              <p:spPr>
                <a:xfrm>
                  <a:off x="-3593091" y="2754611"/>
                  <a:ext cx="3593091" cy="44307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1300" b="1" i="0" cap="all" baseline="0" noProof="0" dirty="0">
                      <a:solidFill>
                        <a:schemeClr val="tx1"/>
                      </a:solidFill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Tekstniveaus kiezen</a:t>
                  </a:r>
                </a:p>
              </p:txBody>
            </p:sp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6A81F390-41D4-084D-8237-796BB6D390DE}"/>
                    </a:ext>
                  </a:extLst>
                </p:cNvPr>
                <p:cNvSpPr/>
                <p:nvPr userDrawn="1"/>
              </p:nvSpPr>
              <p:spPr>
                <a:xfrm>
                  <a:off x="-3411109" y="4048410"/>
                  <a:ext cx="3398037" cy="49673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Gebruik onder de tab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‘Start’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de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lijstniveau-knoppen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om een tekst niveau te kiezen. </a:t>
                  </a:r>
                  <a:b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</a:b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Kies uit:</a:t>
                  </a:r>
                </a:p>
              </p:txBody>
            </p:sp>
            <p:grpSp>
              <p:nvGrpSpPr>
                <p:cNvPr id="110" name="VOORBEELD">
                  <a:extLst>
                    <a:ext uri="{FF2B5EF4-FFF2-40B4-BE49-F238E27FC236}">
                      <a16:creationId xmlns:a16="http://schemas.microsoft.com/office/drawing/2014/main" id="{17E4D5E1-CEE9-7B49-B201-A501404E4F30}"/>
                    </a:ext>
                  </a:extLst>
                </p:cNvPr>
                <p:cNvGrpSpPr/>
                <p:nvPr userDrawn="1"/>
              </p:nvGrpSpPr>
              <p:grpSpPr>
                <a:xfrm>
                  <a:off x="-3412097" y="3250745"/>
                  <a:ext cx="3234311" cy="604518"/>
                  <a:chOff x="-3605171" y="458674"/>
                  <a:chExt cx="3234311" cy="558875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E4D881BD-0ED8-E245-8CE0-1E7287C3E9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604183" y="458674"/>
                    <a:ext cx="393459" cy="184058"/>
                  </a:xfrm>
                  <a:prstGeom prst="rect">
                    <a:avLst/>
                  </a:prstGeom>
                  <a:solidFill>
                    <a:srgbClr val="F8F8F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1800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9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22120A84-1D2D-AC43-99E5-2F4068BB77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599184" y="621345"/>
                    <a:ext cx="383782" cy="27171"/>
                  </a:xfrm>
                  <a:prstGeom prst="rect">
                    <a:avLst/>
                  </a:prstGeom>
                  <a:solidFill>
                    <a:srgbClr val="B74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5DCCB3B7-6FDB-BD41-839C-B218A90C30E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86247" y="830871"/>
                    <a:ext cx="139423" cy="109566"/>
                    <a:chOff x="-2866744" y="827071"/>
                    <a:chExt cx="168701" cy="132575"/>
                  </a:xfrm>
                </p:grpSpPr>
                <p:grpSp>
                  <p:nvGrpSpPr>
                    <p:cNvPr id="144" name="Groep 143">
                      <a:extLst>
                        <a:ext uri="{FF2B5EF4-FFF2-40B4-BE49-F238E27FC236}">
                          <a16:creationId xmlns:a16="http://schemas.microsoft.com/office/drawing/2014/main" id="{C0EDD6D8-0383-7247-BB14-9EFEC4C2855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46" name="Rechte verbindingslijn 145">
                        <a:extLst>
                          <a:ext uri="{FF2B5EF4-FFF2-40B4-BE49-F238E27FC236}">
                            <a16:creationId xmlns:a16="http://schemas.microsoft.com/office/drawing/2014/main" id="{1C5CE474-6608-E940-86D7-8B629AD6FBD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7" name="Rechte verbindingslijn 146">
                        <a:extLst>
                          <a:ext uri="{FF2B5EF4-FFF2-40B4-BE49-F238E27FC236}">
                            <a16:creationId xmlns:a16="http://schemas.microsoft.com/office/drawing/2014/main" id="{A9F0C165-07D1-974B-A33B-EC981DE5B67A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8" name="Rechte verbindingslijn 147">
                        <a:extLst>
                          <a:ext uri="{FF2B5EF4-FFF2-40B4-BE49-F238E27FC236}">
                            <a16:creationId xmlns:a16="http://schemas.microsoft.com/office/drawing/2014/main" id="{CB79F26A-3EF7-964E-9C5E-953D502B3E0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9" name="Rechte verbindingslijn 148">
                        <a:extLst>
                          <a:ext uri="{FF2B5EF4-FFF2-40B4-BE49-F238E27FC236}">
                            <a16:creationId xmlns:a16="http://schemas.microsoft.com/office/drawing/2014/main" id="{7252816D-E5BF-4E4E-83D3-6E6AF0794D5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50" name="Rechte verbindingslijn 149">
                        <a:extLst>
                          <a:ext uri="{FF2B5EF4-FFF2-40B4-BE49-F238E27FC236}">
                            <a16:creationId xmlns:a16="http://schemas.microsoft.com/office/drawing/2014/main" id="{B24AC5B7-6BE2-E04B-8CDB-68404CFF3FA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45" name="Pijl: rechts 129">
                      <a:extLst>
                        <a:ext uri="{FF2B5EF4-FFF2-40B4-BE49-F238E27FC236}">
                          <a16:creationId xmlns:a16="http://schemas.microsoft.com/office/drawing/2014/main" id="{0ACD862D-FF34-4447-9E27-4A20FB75E2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2F54F7D3-0A2C-164A-923F-C3751DD947C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05171" y="830871"/>
                    <a:ext cx="139423" cy="109566"/>
                    <a:chOff x="-2866744" y="518074"/>
                    <a:chExt cx="168701" cy="132575"/>
                  </a:xfrm>
                </p:grpSpPr>
                <p:grpSp>
                  <p:nvGrpSpPr>
                    <p:cNvPr id="137" name="Groep 136">
                      <a:extLst>
                        <a:ext uri="{FF2B5EF4-FFF2-40B4-BE49-F238E27FC236}">
                          <a16:creationId xmlns:a16="http://schemas.microsoft.com/office/drawing/2014/main" id="{04BA9BAE-F62A-DE42-BF5F-F8B29BED789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39" name="Rechte verbindingslijn 138">
                        <a:extLst>
                          <a:ext uri="{FF2B5EF4-FFF2-40B4-BE49-F238E27FC236}">
                            <a16:creationId xmlns:a16="http://schemas.microsoft.com/office/drawing/2014/main" id="{2D2CCC56-4B4D-F24C-845C-2C8DE162CC18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0" name="Rechte verbindingslijn 139">
                        <a:extLst>
                          <a:ext uri="{FF2B5EF4-FFF2-40B4-BE49-F238E27FC236}">
                            <a16:creationId xmlns:a16="http://schemas.microsoft.com/office/drawing/2014/main" id="{56A47105-111B-B248-87CF-19798C35E46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1" name="Rechte verbindingslijn 140">
                        <a:extLst>
                          <a:ext uri="{FF2B5EF4-FFF2-40B4-BE49-F238E27FC236}">
                            <a16:creationId xmlns:a16="http://schemas.microsoft.com/office/drawing/2014/main" id="{C688B8A5-D6F4-4840-A24E-D446ACA0FFE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2" name="Rechte verbindingslijn 141">
                        <a:extLst>
                          <a:ext uri="{FF2B5EF4-FFF2-40B4-BE49-F238E27FC236}">
                            <a16:creationId xmlns:a16="http://schemas.microsoft.com/office/drawing/2014/main" id="{7FF22F1E-099D-6346-AB98-AA67854EB483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3" name="Rechte verbindingslijn 142">
                        <a:extLst>
                          <a:ext uri="{FF2B5EF4-FFF2-40B4-BE49-F238E27FC236}">
                            <a16:creationId xmlns:a16="http://schemas.microsoft.com/office/drawing/2014/main" id="{4A13F185-3820-E14F-8D3C-5713039719CB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38" name="Pijl: rechts 122">
                      <a:extLst>
                        <a:ext uri="{FF2B5EF4-FFF2-40B4-BE49-F238E27FC236}">
                          <a16:creationId xmlns:a16="http://schemas.microsoft.com/office/drawing/2014/main" id="{F83E765C-D9B5-9F48-95D6-44A05614D07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7E699DE1-BB2E-1C43-9977-E6B22BD66B6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-3459956" y="588169"/>
                    <a:ext cx="547687" cy="219076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CB1B24AF-82B2-5C4C-9CD0-F58BBEE9966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224213" y="828675"/>
                    <a:ext cx="319088" cy="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C9BBE70A-6D77-B547-BC5A-68BCC2F49A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512179"/>
                    <a:ext cx="2189042" cy="1510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omhoog</a:t>
                    </a:r>
                  </a:p>
                </p:txBody>
              </p:sp>
              <p:sp>
                <p:nvSpPr>
                  <p:cNvPr id="118" name="Rechthoek 117">
                    <a:extLst>
                      <a:ext uri="{FF2B5EF4-FFF2-40B4-BE49-F238E27FC236}">
                        <a16:creationId xmlns:a16="http://schemas.microsoft.com/office/drawing/2014/main" id="{83443157-70E8-1544-855C-68FF95F3BB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819562"/>
                    <a:ext cx="2189043" cy="142202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omlaag</a:t>
                    </a:r>
                  </a:p>
                </p:txBody>
              </p:sp>
              <p:grpSp>
                <p:nvGrpSpPr>
                  <p:cNvPr id="119" name="Groep 118">
                    <a:extLst>
                      <a:ext uri="{FF2B5EF4-FFF2-40B4-BE49-F238E27FC236}">
                        <a16:creationId xmlns:a16="http://schemas.microsoft.com/office/drawing/2014/main" id="{31B70708-22A4-E142-BDFF-81A3D4B72A1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769168"/>
                    <a:ext cx="268738" cy="248381"/>
                    <a:chOff x="-2916763" y="769168"/>
                    <a:chExt cx="268738" cy="248381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53B48641-D7EA-814E-824E-7DE8C59265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769168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30" name="Groep 129">
                      <a:extLst>
                        <a:ext uri="{FF2B5EF4-FFF2-40B4-BE49-F238E27FC236}">
                          <a16:creationId xmlns:a16="http://schemas.microsoft.com/office/drawing/2014/main" id="{CC183853-C19D-4240-BC83-8CB5424F1F9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6FBEA292-5D15-D048-A78F-29DC4D4ECA2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B81277F8-1C9D-E348-ADDA-6EBE3662A65E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AAD9657A-66A2-0C42-8C1A-7D2DFE9F136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11B355EA-9177-4D43-AC61-0DB1A27F841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1A18143-A670-5543-B13D-7BFF6CD1D25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31" name="Pijl: rechts 115">
                      <a:extLst>
                        <a:ext uri="{FF2B5EF4-FFF2-40B4-BE49-F238E27FC236}">
                          <a16:creationId xmlns:a16="http://schemas.microsoft.com/office/drawing/2014/main" id="{1E044571-8EA8-ED4F-BE28-2145CE0EFB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20" name="Groep 119">
                    <a:extLst>
                      <a:ext uri="{FF2B5EF4-FFF2-40B4-BE49-F238E27FC236}">
                        <a16:creationId xmlns:a16="http://schemas.microsoft.com/office/drawing/2014/main" id="{9379C25D-F667-3A40-A544-A4C0F594EDC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460171"/>
                    <a:ext cx="268738" cy="248381"/>
                    <a:chOff x="-2916763" y="460171"/>
                    <a:chExt cx="268738" cy="248381"/>
                  </a:xfrm>
                </p:grpSpPr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82F111A9-5225-7A45-A31C-D132B1EB34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460171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22" name="Groep 121">
                      <a:extLst>
                        <a:ext uri="{FF2B5EF4-FFF2-40B4-BE49-F238E27FC236}">
                          <a16:creationId xmlns:a16="http://schemas.microsoft.com/office/drawing/2014/main" id="{4612CDF6-DFBB-AA4B-9BC7-0D67614E045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24" name="Rechte verbindingslijn 123">
                        <a:extLst>
                          <a:ext uri="{FF2B5EF4-FFF2-40B4-BE49-F238E27FC236}">
                            <a16:creationId xmlns:a16="http://schemas.microsoft.com/office/drawing/2014/main" id="{EDAFC28B-0B02-A045-BA9D-7DAD7606D03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5" name="Rechte verbindingslijn 124">
                        <a:extLst>
                          <a:ext uri="{FF2B5EF4-FFF2-40B4-BE49-F238E27FC236}">
                            <a16:creationId xmlns:a16="http://schemas.microsoft.com/office/drawing/2014/main" id="{410657AE-45FD-4A47-98F7-D75D3B9393D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6" name="Rechte verbindingslijn 125">
                        <a:extLst>
                          <a:ext uri="{FF2B5EF4-FFF2-40B4-BE49-F238E27FC236}">
                            <a16:creationId xmlns:a16="http://schemas.microsoft.com/office/drawing/2014/main" id="{AD7472B1-4EA4-7344-8E82-CC1FB59A7FA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7" name="Rechte verbindingslijn 126">
                        <a:extLst>
                          <a:ext uri="{FF2B5EF4-FFF2-40B4-BE49-F238E27FC236}">
                            <a16:creationId xmlns:a16="http://schemas.microsoft.com/office/drawing/2014/main" id="{D441D618-82EF-3041-AA40-D61EA65BE1B3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8" name="Rechte verbindingslijn 127">
                        <a:extLst>
                          <a:ext uri="{FF2B5EF4-FFF2-40B4-BE49-F238E27FC236}">
                            <a16:creationId xmlns:a16="http://schemas.microsoft.com/office/drawing/2014/main" id="{0F01DBE5-1A96-CC4E-B841-E8069E33206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23" name="Pijl: rechts 107">
                      <a:extLst>
                        <a:ext uri="{FF2B5EF4-FFF2-40B4-BE49-F238E27FC236}">
                          <a16:creationId xmlns:a16="http://schemas.microsoft.com/office/drawing/2014/main" id="{E06BDE60-40C5-CD48-8F3A-21E1D5E99BE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09564FC4-71F0-864B-9EB2-6B09DD8F524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3750" y="474403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BEEBB5B7-1177-3F41-A353-F67142A4D6E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498329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DF0C0765-C90D-2C4A-9A42-31AAC6CD44C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212321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40C08B4D-C198-F248-B90F-240D84F90D4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444227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</p:grpSp>
        <p:pic>
          <p:nvPicPr>
            <p:cNvPr id="102" name="Afbeelding 101">
              <a:extLst>
                <a:ext uri="{FF2B5EF4-FFF2-40B4-BE49-F238E27FC236}">
                  <a16:creationId xmlns:a16="http://schemas.microsoft.com/office/drawing/2014/main" id="{9B369823-AFCD-0947-B9D6-395EC678F9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69073" b="51247"/>
            <a:stretch/>
          </p:blipFill>
          <p:spPr>
            <a:xfrm>
              <a:off x="-3000336" y="4711785"/>
              <a:ext cx="1644272" cy="954004"/>
            </a:xfrm>
            <a:prstGeom prst="rect">
              <a:avLst/>
            </a:prstGeom>
          </p:spPr>
        </p:pic>
      </p:grpSp>
      <p:sp>
        <p:nvSpPr>
          <p:cNvPr id="151" name="Tijdelijke aanduiding voor tekst 5">
            <a:extLst>
              <a:ext uri="{FF2B5EF4-FFF2-40B4-BE49-F238E27FC236}">
                <a16:creationId xmlns:a16="http://schemas.microsoft.com/office/drawing/2014/main" id="{8BDDA2DA-C435-0D47-AB96-E7897D5B80D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5" y="1773078"/>
            <a:ext cx="5187432" cy="39244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52" name="Titel 2">
            <a:extLst>
              <a:ext uri="{FF2B5EF4-FFF2-40B4-BE49-F238E27FC236}">
                <a16:creationId xmlns:a16="http://schemas.microsoft.com/office/drawing/2014/main" id="{212D3B4D-1B7F-4041-8E10-83F6D05E7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519C9973-A021-B947-99D1-A3A8ED202B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6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kleine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Vrije vorm 150">
            <a:extLst>
              <a:ext uri="{FF2B5EF4-FFF2-40B4-BE49-F238E27FC236}">
                <a16:creationId xmlns:a16="http://schemas.microsoft.com/office/drawing/2014/main" id="{4306301C-545F-D94F-8300-25D03AC3026A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jdelijke aanduiding voor afbeelding 5"/>
          <p:cNvSpPr>
            <a:spLocks noGrp="1" noChangeAspect="1"/>
          </p:cNvSpPr>
          <p:nvPr>
            <p:ph type="pic" sz="quarter" idx="36"/>
          </p:nvPr>
        </p:nvSpPr>
        <p:spPr>
          <a:xfrm>
            <a:off x="7467599" y="1729511"/>
            <a:ext cx="4023433" cy="3968026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177319A-A329-4840-8764-34CE9015EC48}"/>
              </a:ext>
            </a:extLst>
          </p:cNvPr>
          <p:cNvGrpSpPr/>
          <p:nvPr userDrawn="1"/>
        </p:nvGrpSpPr>
        <p:grpSpPr>
          <a:xfrm>
            <a:off x="12377866" y="-115008"/>
            <a:ext cx="3593091" cy="6857999"/>
            <a:chOff x="12377866" y="-115008"/>
            <a:chExt cx="3593091" cy="685799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1EF4DD0-046C-9840-8EE7-B3DA96EF4A5F}"/>
                </a:ext>
              </a:extLst>
            </p:cNvPr>
            <p:cNvSpPr/>
            <p:nvPr userDrawn="1"/>
          </p:nvSpPr>
          <p:spPr>
            <a:xfrm>
              <a:off x="12377866" y="-115008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Afbeelding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C3C7BDA2-9CC0-4C40-8F37-2E1C7BFE6E84}"/>
                </a:ext>
              </a:extLst>
            </p:cNvPr>
            <p:cNvSpPr/>
            <p:nvPr userDrawn="1"/>
          </p:nvSpPr>
          <p:spPr>
            <a:xfrm>
              <a:off x="12560445" y="3286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A4BFF64-6010-3147-B521-911CCA850682}"/>
                </a:ext>
              </a:extLst>
            </p:cNvPr>
            <p:cNvSpPr/>
            <p:nvPr userDrawn="1"/>
          </p:nvSpPr>
          <p:spPr>
            <a:xfrm>
              <a:off x="12844617" y="328694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afbeelding in te voegen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of ga naar Invoegen &gt; Afbeeldingen.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B0CB2E5C-2275-5A47-BE7E-8AF3CA539A51}"/>
                </a:ext>
              </a:extLst>
            </p:cNvPr>
            <p:cNvGrpSpPr/>
            <p:nvPr userDrawn="1"/>
          </p:nvGrpSpPr>
          <p:grpSpPr>
            <a:xfrm>
              <a:off x="12844616" y="1176737"/>
              <a:ext cx="294789" cy="318834"/>
              <a:chOff x="14466489" y="1001522"/>
              <a:chExt cx="290627" cy="314333"/>
            </a:xfrm>
          </p:grpSpPr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72492542-8CF6-7947-A630-B63B850EA56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Ovaal 67">
                <a:extLst>
                  <a:ext uri="{FF2B5EF4-FFF2-40B4-BE49-F238E27FC236}">
                    <a16:creationId xmlns:a16="http://schemas.microsoft.com/office/drawing/2014/main" id="{4F9100C0-8A55-404C-B96D-8C2660606D7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Vrije vorm: vorm 101">
                <a:extLst>
                  <a:ext uri="{FF2B5EF4-FFF2-40B4-BE49-F238E27FC236}">
                    <a16:creationId xmlns:a16="http://schemas.microsoft.com/office/drawing/2014/main" id="{A46467E5-E246-6943-A6B6-308078CE523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Rechthoek: afgeronde hoeken 102">
                <a:extLst>
                  <a:ext uri="{FF2B5EF4-FFF2-40B4-BE49-F238E27FC236}">
                    <a16:creationId xmlns:a16="http://schemas.microsoft.com/office/drawing/2014/main" id="{BE2313CE-66FA-9048-BB0D-188D901B855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8242FCB8-C239-1545-9AF6-2F4601C970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5C34E97B-5383-1E49-AC3F-F3F17087BAF6}"/>
                  </a:ext>
                </a:extLst>
              </p:cNvPr>
              <p:cNvCxnSpPr>
                <a:cxnSpLocks/>
                <a:stCxn id="7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ADF8151A-8C18-8D4C-8C77-337DA33C570E}"/>
                </a:ext>
              </a:extLst>
            </p:cNvPr>
            <p:cNvSpPr/>
            <p:nvPr userDrawn="1"/>
          </p:nvSpPr>
          <p:spPr>
            <a:xfrm>
              <a:off x="12560445" y="159307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E774432-7199-644A-B7CE-732B7C0453C2}"/>
                </a:ext>
              </a:extLst>
            </p:cNvPr>
            <p:cNvSpPr/>
            <p:nvPr userDrawn="1"/>
          </p:nvSpPr>
          <p:spPr>
            <a:xfrm>
              <a:off x="12844617" y="159308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3AB80F02-C090-B54E-AB9D-51669CA92B81}"/>
                </a:ext>
              </a:extLst>
            </p:cNvPr>
            <p:cNvGrpSpPr/>
            <p:nvPr userDrawn="1"/>
          </p:nvGrpSpPr>
          <p:grpSpPr>
            <a:xfrm>
              <a:off x="12852713" y="2027655"/>
              <a:ext cx="825500" cy="209550"/>
              <a:chOff x="13504624" y="2482850"/>
              <a:chExt cx="825500" cy="209550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048BCE5D-C51A-9C4A-A189-77D7BDAD572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575EF62C-2259-EC47-A07E-583636320F5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6" name="Gelijkbenige driehoek 98">
                <a:extLst>
                  <a:ext uri="{FF2B5EF4-FFF2-40B4-BE49-F238E27FC236}">
                    <a16:creationId xmlns:a16="http://schemas.microsoft.com/office/drawing/2014/main" id="{69CC6FD0-D530-FC45-AD45-C8EBDEB3285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2A15341-4B38-4745-93C9-51836B84D616}"/>
                </a:ext>
              </a:extLst>
            </p:cNvPr>
            <p:cNvSpPr/>
            <p:nvPr userDrawn="1"/>
          </p:nvSpPr>
          <p:spPr>
            <a:xfrm>
              <a:off x="12560445" y="24167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671B3D9-58A9-B347-A98F-E4740430D505}"/>
                </a:ext>
              </a:extLst>
            </p:cNvPr>
            <p:cNvSpPr/>
            <p:nvPr userDrawn="1"/>
          </p:nvSpPr>
          <p:spPr>
            <a:xfrm>
              <a:off x="12844616" y="241673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3D8F334-370C-B348-944A-44298142D04F}"/>
                </a:ext>
              </a:extLst>
            </p:cNvPr>
            <p:cNvSpPr/>
            <p:nvPr userDrawn="1"/>
          </p:nvSpPr>
          <p:spPr>
            <a:xfrm>
              <a:off x="12560445" y="40091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C8733D2-3BC1-C64D-B384-38F5FBDEC4A9}"/>
                </a:ext>
              </a:extLst>
            </p:cNvPr>
            <p:cNvSpPr/>
            <p:nvPr userDrawn="1"/>
          </p:nvSpPr>
          <p:spPr>
            <a:xfrm>
              <a:off x="12844617" y="40091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51A1D47-0AF3-8D47-907D-DBB776BDFBAF}"/>
                </a:ext>
              </a:extLst>
            </p:cNvPr>
            <p:cNvGrpSpPr/>
            <p:nvPr userDrawn="1"/>
          </p:nvGrpSpPr>
          <p:grpSpPr>
            <a:xfrm>
              <a:off x="12755738" y="5004946"/>
              <a:ext cx="622283" cy="612920"/>
              <a:chOff x="12617641" y="3403238"/>
              <a:chExt cx="752963" cy="741635"/>
            </a:xfrm>
          </p:grpSpPr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8279971D-1213-7F42-BDBC-D2F829DB4C8F}"/>
                  </a:ext>
                </a:extLst>
              </p:cNvPr>
              <p:cNvGrpSpPr/>
              <p:nvPr userDrawn="1"/>
            </p:nvGrpSpPr>
            <p:grpSpPr>
              <a:xfrm>
                <a:off x="12771550" y="3403238"/>
                <a:ext cx="467156" cy="448492"/>
                <a:chOff x="12782177" y="3403238"/>
                <a:chExt cx="467156" cy="448492"/>
              </a:xfrm>
            </p:grpSpPr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4D2FF127-8B53-F64F-9A96-083D6B1E88B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8"/>
                  <a:ext cx="412972" cy="396132"/>
                  <a:chOff x="13554906" y="3320108"/>
                  <a:chExt cx="443912" cy="425811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342E60F8-1841-F448-B6B2-ED7573CF816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8"/>
                    <a:ext cx="443912" cy="425811"/>
                    <a:chOff x="12909684" y="1276142"/>
                    <a:chExt cx="443912" cy="425811"/>
                  </a:xfrm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F27CF34A-2E71-0D4B-AB6E-43A0C6DC18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2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Rechthoek 61">
                      <a:extLst>
                        <a:ext uri="{FF2B5EF4-FFF2-40B4-BE49-F238E27FC236}">
                          <a16:creationId xmlns:a16="http://schemas.microsoft.com/office/drawing/2014/main" id="{42984091-6E09-C242-BD91-8FFAAD2FC8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3" name="Ovaal 62">
                      <a:extLst>
                        <a:ext uri="{FF2B5EF4-FFF2-40B4-BE49-F238E27FC236}">
                          <a16:creationId xmlns:a16="http://schemas.microsoft.com/office/drawing/2014/main" id="{CCD722C4-01CD-D248-84CB-B6D0C3C3E2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AA3956F3-73A3-474B-B9B2-4494D8462ED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0" name="Afbeelding 59">
                    <a:extLst>
                      <a:ext uri="{FF2B5EF4-FFF2-40B4-BE49-F238E27FC236}">
                        <a16:creationId xmlns:a16="http://schemas.microsoft.com/office/drawing/2014/main" id="{309732E0-45B0-1341-8E1D-974993D186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5CBF75D-9FD4-F242-9F2A-F4FF941B14B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DE33093D-90C2-AE4F-975F-84EB542BC6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A83B6CE9-5433-1446-ADAD-E3C336BB04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0E22AAF2-BD64-594A-9E68-3DAB5534B9D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16A83EDF-A82A-E244-BCBF-1BAD334C05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B0135AAE-557C-3C41-8C36-410A700037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1D628803-A533-894A-8522-C6377B801EA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Bijsnijden</a:t>
                </a:r>
              </a:p>
            </p:txBody>
          </p:sp>
          <p:sp>
            <p:nvSpPr>
              <p:cNvPr id="50" name="Gelijkbenige driehoek 78">
                <a:extLst>
                  <a:ext uri="{FF2B5EF4-FFF2-40B4-BE49-F238E27FC236}">
                    <a16:creationId xmlns:a16="http://schemas.microsoft.com/office/drawing/2014/main" id="{4DE3BA62-0586-5241-9C19-2F8C64BE8FA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BB7B6DE-293E-2B47-A306-9A8DECBD1593}"/>
                </a:ext>
              </a:extLst>
            </p:cNvPr>
            <p:cNvSpPr/>
            <p:nvPr userDrawn="1"/>
          </p:nvSpPr>
          <p:spPr>
            <a:xfrm>
              <a:off x="12847537" y="309084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780CC8B-6883-EC47-8843-120F40CDAA93}"/>
                </a:ext>
              </a:extLst>
            </p:cNvPr>
            <p:cNvGrpSpPr/>
            <p:nvPr userDrawn="1"/>
          </p:nvGrpSpPr>
          <p:grpSpPr>
            <a:xfrm>
              <a:off x="13678554" y="3370363"/>
              <a:ext cx="1222990" cy="563933"/>
              <a:chOff x="-2485819" y="3399207"/>
              <a:chExt cx="1222990" cy="563933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2EC932C8-6590-2B4D-9159-04E42B40EB3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B52B152D-712E-BC4F-AF3C-8C41238EDE0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1ABEC5D5-D4FF-6946-87E1-FE5771914D0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2" name="Rechthoek: afgeronde hoeken 61">
                  <a:extLst>
                    <a:ext uri="{FF2B5EF4-FFF2-40B4-BE49-F238E27FC236}">
                      <a16:creationId xmlns:a16="http://schemas.microsoft.com/office/drawing/2014/main" id="{DF5C3BDC-7C51-1047-9AFC-ECDB6C2DE02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60C29534-5055-3248-B607-913B743DFF7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89166526-FE17-3F45-9B67-B11E0F2E6E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9F09435E-EFB9-324E-A28B-3D6029D7CFA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298815DD-5988-C544-840D-10EE3B9E925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8CFEEE32-8BC6-9943-9B8C-96E2C9F184D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B8A06420-6504-E44C-89D3-02A81CC9943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66B1F516-0411-D544-B540-F65A3EB580F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6" name="Rechthoek: afgeronde hoeken 55">
                    <a:extLst>
                      <a:ext uri="{FF2B5EF4-FFF2-40B4-BE49-F238E27FC236}">
                        <a16:creationId xmlns:a16="http://schemas.microsoft.com/office/drawing/2014/main" id="{870CC4F5-FDCD-7946-8CD6-0BE39C57A3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FF1C11FC-3C6C-934B-A223-5A3E303314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ADDF8D19-B21E-2546-92B9-EB1640A445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73EC52F1-376E-5B4B-AC77-2F4F9790F4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530156CB-E04D-2F4F-8740-DFB4D0A14B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D35D3EB5-918E-8C49-9F77-FDB288981F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5" name="Boog 34">
                  <a:extLst>
                    <a:ext uri="{FF2B5EF4-FFF2-40B4-BE49-F238E27FC236}">
                      <a16:creationId xmlns:a16="http://schemas.microsoft.com/office/drawing/2014/main" id="{785A66FF-43D5-5D42-9578-E1BE912D6ED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7CDB0C0B-5ADF-E941-8E80-04A35BCC580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Indeling</a:t>
                </a:r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00D9825F-CCBE-9A43-A8BB-64078285626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Dia Herstellen</a:t>
                </a:r>
              </a:p>
            </p:txBody>
          </p:sp>
          <p:sp>
            <p:nvSpPr>
              <p:cNvPr id="33" name="Vrije vorm: vorm 52">
                <a:extLst>
                  <a:ext uri="{FF2B5EF4-FFF2-40B4-BE49-F238E27FC236}">
                    <a16:creationId xmlns:a16="http://schemas.microsoft.com/office/drawing/2014/main" id="{CA47F2C1-7E46-0444-B76B-BE8389CA1A1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710F80A9-C761-F242-8F53-0FB7A6EFD515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53A61110-479A-AC4D-8B0E-FB3DEA0253C9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897EFC62-2DA1-7B4B-A8AF-9F50CC288643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3C3C062B-AABD-7343-9687-7873B601CA64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7F558C43-C5F5-6D40-A4FE-85E0209635BA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3929C993-6A0F-C54E-95E3-CC07E422F11C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91" name="Rechthoek: afgeronde hoeken 61">
                <a:extLst>
                  <a:ext uri="{FF2B5EF4-FFF2-40B4-BE49-F238E27FC236}">
                    <a16:creationId xmlns:a16="http://schemas.microsoft.com/office/drawing/2014/main" id="{4A488517-9249-EF46-A0F3-30BE76DBF685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D7ED5622-073C-D043-8021-02D7AF5B4D8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44ED9BEE-011E-D94F-89CC-EE80D4367306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0AA9766B-A507-DE41-96CC-0DE4C6A3481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CF15FD09-2FDF-C741-8884-2707CCBB6AC5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94594FA4-FFC3-2B44-B15C-9A3DA357A7C4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9" name="Groep 78">
              <a:extLst>
                <a:ext uri="{FF2B5EF4-FFF2-40B4-BE49-F238E27FC236}">
                  <a16:creationId xmlns:a16="http://schemas.microsoft.com/office/drawing/2014/main" id="{DBFAD510-2CA1-8741-9834-07B9578675D4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31E6A4B8-AFB2-5148-9470-A903BEC834BF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5" name="Rechthoek: afgeronde hoeken 55">
                  <a:extLst>
                    <a:ext uri="{FF2B5EF4-FFF2-40B4-BE49-F238E27FC236}">
                      <a16:creationId xmlns:a16="http://schemas.microsoft.com/office/drawing/2014/main" id="{3950C978-A113-644A-A218-50F97C23198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640FB4E6-CBEA-6F40-A533-2E79D9DD3EC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2E6A6B9E-6E40-1D4D-BB2A-131DBC71FF5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DC35E094-610B-034A-B9D3-255835961FC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62171B2F-8C85-5A40-B70D-5CCD82C441E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586637FF-5AFC-C94B-BCBE-917FF9953CD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84" name="Boog 83">
                <a:extLst>
                  <a:ext uri="{FF2B5EF4-FFF2-40B4-BE49-F238E27FC236}">
                    <a16:creationId xmlns:a16="http://schemas.microsoft.com/office/drawing/2014/main" id="{C488908E-D8BE-B84C-8093-9DB107E8B3E7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592CFA4F-3F9C-A44D-856B-CA00BF43914B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7E886978-82C2-484A-A791-38563315C3DC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82" name="Vrije vorm: vorm 52">
              <a:extLst>
                <a:ext uri="{FF2B5EF4-FFF2-40B4-BE49-F238E27FC236}">
                  <a16:creationId xmlns:a16="http://schemas.microsoft.com/office/drawing/2014/main" id="{859EEF0D-4A43-7947-B1C9-2E1EF2846944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7" name="Groep 96">
            <a:extLst>
              <a:ext uri="{FF2B5EF4-FFF2-40B4-BE49-F238E27FC236}">
                <a16:creationId xmlns:a16="http://schemas.microsoft.com/office/drawing/2014/main" id="{FFDBE136-0415-2943-9C4E-55D60B1D8449}"/>
              </a:ext>
            </a:extLst>
          </p:cNvPr>
          <p:cNvGrpSpPr/>
          <p:nvPr userDrawn="1"/>
        </p:nvGrpSpPr>
        <p:grpSpPr>
          <a:xfrm>
            <a:off x="-3593091" y="2754611"/>
            <a:ext cx="3593091" cy="4430752"/>
            <a:chOff x="-3593091" y="2754611"/>
            <a:chExt cx="3593091" cy="4430752"/>
          </a:xfrm>
        </p:grpSpPr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DCC80ABB-2FFE-C04B-958A-E45C7905F875}"/>
                </a:ext>
              </a:extLst>
            </p:cNvPr>
            <p:cNvGrpSpPr/>
            <p:nvPr userDrawn="1"/>
          </p:nvGrpSpPr>
          <p:grpSpPr>
            <a:xfrm>
              <a:off x="-3593091" y="2754611"/>
              <a:ext cx="3593091" cy="4430752"/>
              <a:chOff x="-3593091" y="2754611"/>
              <a:chExt cx="3593091" cy="4430752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A68373A9-7E53-694D-8A27-8471A70074BD}"/>
                  </a:ext>
                </a:extLst>
              </p:cNvPr>
              <p:cNvGrpSpPr/>
              <p:nvPr userDrawn="1"/>
            </p:nvGrpSpPr>
            <p:grpSpPr>
              <a:xfrm>
                <a:off x="-3593091" y="2754611"/>
                <a:ext cx="3593091" cy="4430752"/>
                <a:chOff x="-3593091" y="2754611"/>
                <a:chExt cx="3593091" cy="4430752"/>
              </a:xfrm>
            </p:grpSpPr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B48A9071-227A-DE45-9A4C-46671AC3855A}"/>
                    </a:ext>
                  </a:extLst>
                </p:cNvPr>
                <p:cNvSpPr/>
                <p:nvPr userDrawn="1"/>
              </p:nvSpPr>
              <p:spPr>
                <a:xfrm>
                  <a:off x="-3593091" y="2754611"/>
                  <a:ext cx="3593091" cy="44307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1300" b="1" i="0" cap="all" baseline="0" noProof="0" dirty="0">
                      <a:solidFill>
                        <a:schemeClr val="tx1"/>
                      </a:solidFill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Tekstniveaus kiezen</a:t>
                  </a:r>
                </a:p>
              </p:txBody>
            </p:sp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EC0C1056-8C9C-AD4F-8733-B249553AD6FE}"/>
                    </a:ext>
                  </a:extLst>
                </p:cNvPr>
                <p:cNvSpPr/>
                <p:nvPr userDrawn="1"/>
              </p:nvSpPr>
              <p:spPr>
                <a:xfrm>
                  <a:off x="-3411109" y="4048410"/>
                  <a:ext cx="3398037" cy="49673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Gebruik onder de tab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‘Start’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de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lijstniveau-knoppen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om een tekst niveau te kiezen. </a:t>
                  </a:r>
                  <a:b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</a:b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Kies uit:</a:t>
                  </a:r>
                </a:p>
              </p:txBody>
            </p:sp>
            <p:grpSp>
              <p:nvGrpSpPr>
                <p:cNvPr id="107" name="VOORBEELD">
                  <a:extLst>
                    <a:ext uri="{FF2B5EF4-FFF2-40B4-BE49-F238E27FC236}">
                      <a16:creationId xmlns:a16="http://schemas.microsoft.com/office/drawing/2014/main" id="{4A704A09-9483-214A-BFE6-6EA1A392A06D}"/>
                    </a:ext>
                  </a:extLst>
                </p:cNvPr>
                <p:cNvGrpSpPr/>
                <p:nvPr userDrawn="1"/>
              </p:nvGrpSpPr>
              <p:grpSpPr>
                <a:xfrm>
                  <a:off x="-3412097" y="3250745"/>
                  <a:ext cx="3234311" cy="604518"/>
                  <a:chOff x="-3605171" y="458674"/>
                  <a:chExt cx="3234311" cy="558875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16011409-32F5-2144-B358-A67C5F9B36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604183" y="458674"/>
                    <a:ext cx="393459" cy="184058"/>
                  </a:xfrm>
                  <a:prstGeom prst="rect">
                    <a:avLst/>
                  </a:prstGeom>
                  <a:solidFill>
                    <a:srgbClr val="F8F8F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1800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9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F71D78DB-0497-BC4A-9EF8-5A58B9E351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599184" y="621345"/>
                    <a:ext cx="383782" cy="27171"/>
                  </a:xfrm>
                  <a:prstGeom prst="rect">
                    <a:avLst/>
                  </a:prstGeom>
                  <a:solidFill>
                    <a:srgbClr val="B74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4F163696-916F-C64D-85C6-8CADD7FD38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86247" y="830871"/>
                    <a:ext cx="139423" cy="109566"/>
                    <a:chOff x="-2866744" y="827071"/>
                    <a:chExt cx="168701" cy="132575"/>
                  </a:xfrm>
                </p:grpSpPr>
                <p:grpSp>
                  <p:nvGrpSpPr>
                    <p:cNvPr id="141" name="Groep 140">
                      <a:extLst>
                        <a:ext uri="{FF2B5EF4-FFF2-40B4-BE49-F238E27FC236}">
                          <a16:creationId xmlns:a16="http://schemas.microsoft.com/office/drawing/2014/main" id="{6CC23263-5972-D446-AB2A-B4F330BFA05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43" name="Rechte verbindingslijn 142">
                        <a:extLst>
                          <a:ext uri="{FF2B5EF4-FFF2-40B4-BE49-F238E27FC236}">
                            <a16:creationId xmlns:a16="http://schemas.microsoft.com/office/drawing/2014/main" id="{4C93E671-5902-FE48-B6E1-D85955EB0EF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4" name="Rechte verbindingslijn 143">
                        <a:extLst>
                          <a:ext uri="{FF2B5EF4-FFF2-40B4-BE49-F238E27FC236}">
                            <a16:creationId xmlns:a16="http://schemas.microsoft.com/office/drawing/2014/main" id="{EC667868-730C-EA43-AE23-41CA246416FA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5" name="Rechte verbindingslijn 144">
                        <a:extLst>
                          <a:ext uri="{FF2B5EF4-FFF2-40B4-BE49-F238E27FC236}">
                            <a16:creationId xmlns:a16="http://schemas.microsoft.com/office/drawing/2014/main" id="{B0374730-0A0A-C64C-A0E8-4EAB5948443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6" name="Rechte verbindingslijn 145">
                        <a:extLst>
                          <a:ext uri="{FF2B5EF4-FFF2-40B4-BE49-F238E27FC236}">
                            <a16:creationId xmlns:a16="http://schemas.microsoft.com/office/drawing/2014/main" id="{47BDC071-E161-4F47-BF96-CC2CC1444DC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7" name="Rechte verbindingslijn 146">
                        <a:extLst>
                          <a:ext uri="{FF2B5EF4-FFF2-40B4-BE49-F238E27FC236}">
                            <a16:creationId xmlns:a16="http://schemas.microsoft.com/office/drawing/2014/main" id="{6BD2754F-DE28-594A-A9C8-B0DE4088905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42" name="Pijl: rechts 129">
                      <a:extLst>
                        <a:ext uri="{FF2B5EF4-FFF2-40B4-BE49-F238E27FC236}">
                          <a16:creationId xmlns:a16="http://schemas.microsoft.com/office/drawing/2014/main" id="{ED7B9D77-8E03-FF4D-B792-DF0ACE672A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E510072F-3098-B348-AB11-2E0E102792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05171" y="830871"/>
                    <a:ext cx="139423" cy="109566"/>
                    <a:chOff x="-2866744" y="518074"/>
                    <a:chExt cx="168701" cy="132575"/>
                  </a:xfrm>
                </p:grpSpPr>
                <p:grpSp>
                  <p:nvGrpSpPr>
                    <p:cNvPr id="134" name="Groep 133">
                      <a:extLst>
                        <a:ext uri="{FF2B5EF4-FFF2-40B4-BE49-F238E27FC236}">
                          <a16:creationId xmlns:a16="http://schemas.microsoft.com/office/drawing/2014/main" id="{0EB03B1B-AF36-A047-9F69-E6EAF70C6CF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EC1F0FB2-3565-7C45-B23A-5875CCC32D8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7" name="Rechte verbindingslijn 136">
                        <a:extLst>
                          <a:ext uri="{FF2B5EF4-FFF2-40B4-BE49-F238E27FC236}">
                            <a16:creationId xmlns:a16="http://schemas.microsoft.com/office/drawing/2014/main" id="{E8F4210F-C58E-5D4B-88B5-12B1564FE8B8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8" name="Rechte verbindingslijn 137">
                        <a:extLst>
                          <a:ext uri="{FF2B5EF4-FFF2-40B4-BE49-F238E27FC236}">
                            <a16:creationId xmlns:a16="http://schemas.microsoft.com/office/drawing/2014/main" id="{8A4E593C-23D9-0B42-A2C8-AC3833DA06B6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9" name="Rechte verbindingslijn 138">
                        <a:extLst>
                          <a:ext uri="{FF2B5EF4-FFF2-40B4-BE49-F238E27FC236}">
                            <a16:creationId xmlns:a16="http://schemas.microsoft.com/office/drawing/2014/main" id="{88AF3EC7-26D3-DF45-8D21-9D83AA5B5DD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0" name="Rechte verbindingslijn 139">
                        <a:extLst>
                          <a:ext uri="{FF2B5EF4-FFF2-40B4-BE49-F238E27FC236}">
                            <a16:creationId xmlns:a16="http://schemas.microsoft.com/office/drawing/2014/main" id="{FF0F31B4-102E-7A48-A656-5C9D97E0AD4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35" name="Pijl: rechts 122">
                      <a:extLst>
                        <a:ext uri="{FF2B5EF4-FFF2-40B4-BE49-F238E27FC236}">
                          <a16:creationId xmlns:a16="http://schemas.microsoft.com/office/drawing/2014/main" id="{D80AE810-6CB7-F04A-B516-E82234DBC54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117A3C06-4980-0142-8FC5-76BCA753555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-3459956" y="588169"/>
                    <a:ext cx="547687" cy="219076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6B0FEDD1-3532-F746-9228-4DD3BE71C6A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224213" y="828675"/>
                    <a:ext cx="319088" cy="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A810F54D-8724-8249-8187-9EE5A06850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512179"/>
                    <a:ext cx="2189042" cy="1510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omhoog</a:t>
                    </a: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145E6A95-275D-B34A-90DC-72EDB36594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819562"/>
                    <a:ext cx="2189043" cy="142202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omlaag</a:t>
                    </a:r>
                  </a:p>
                </p:txBody>
              </p:sp>
              <p:grpSp>
                <p:nvGrpSpPr>
                  <p:cNvPr id="116" name="Groep 115">
                    <a:extLst>
                      <a:ext uri="{FF2B5EF4-FFF2-40B4-BE49-F238E27FC236}">
                        <a16:creationId xmlns:a16="http://schemas.microsoft.com/office/drawing/2014/main" id="{91A87487-9BEE-E54B-B2B7-6FFEEE87AF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769168"/>
                    <a:ext cx="268738" cy="248381"/>
                    <a:chOff x="-2916763" y="769168"/>
                    <a:chExt cx="268738" cy="248381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6C081222-DD58-674F-B9B5-022FFA6A5E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769168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27" name="Groep 126">
                      <a:extLst>
                        <a:ext uri="{FF2B5EF4-FFF2-40B4-BE49-F238E27FC236}">
                          <a16:creationId xmlns:a16="http://schemas.microsoft.com/office/drawing/2014/main" id="{C1CEF112-E7FB-B640-86F6-49A58823926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29" name="Rechte verbindingslijn 128">
                        <a:extLst>
                          <a:ext uri="{FF2B5EF4-FFF2-40B4-BE49-F238E27FC236}">
                            <a16:creationId xmlns:a16="http://schemas.microsoft.com/office/drawing/2014/main" id="{2774B65E-10DA-6243-AE68-9F315A5FF1DA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0" name="Rechte verbindingslijn 129">
                        <a:extLst>
                          <a:ext uri="{FF2B5EF4-FFF2-40B4-BE49-F238E27FC236}">
                            <a16:creationId xmlns:a16="http://schemas.microsoft.com/office/drawing/2014/main" id="{81CB824F-6A11-8448-A5A1-9279CD154F0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1" name="Rechte verbindingslijn 130">
                        <a:extLst>
                          <a:ext uri="{FF2B5EF4-FFF2-40B4-BE49-F238E27FC236}">
                            <a16:creationId xmlns:a16="http://schemas.microsoft.com/office/drawing/2014/main" id="{250D843F-3352-2749-B79B-596998C010EB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D5ACBB87-565B-5247-83EA-3C49598C1D6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9793A26E-FB74-DF46-B1BD-0C2B010C12B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28" name="Pijl: rechts 115">
                      <a:extLst>
                        <a:ext uri="{FF2B5EF4-FFF2-40B4-BE49-F238E27FC236}">
                          <a16:creationId xmlns:a16="http://schemas.microsoft.com/office/drawing/2014/main" id="{306BB1BE-8DDD-3B44-B79E-BFC828F9ED0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34F1F7B0-0F45-E34D-A9D6-CC75D6E235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460171"/>
                    <a:ext cx="268738" cy="248381"/>
                    <a:chOff x="-2916763" y="460171"/>
                    <a:chExt cx="268738" cy="248381"/>
                  </a:xfrm>
                </p:grpSpPr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CDF44463-70DB-6E4E-93A2-2B62B9CA77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460171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19" name="Groep 118">
                      <a:extLst>
                        <a:ext uri="{FF2B5EF4-FFF2-40B4-BE49-F238E27FC236}">
                          <a16:creationId xmlns:a16="http://schemas.microsoft.com/office/drawing/2014/main" id="{6E0A1390-ABEE-164F-8072-15F8342454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3A3081F1-9670-0F42-A48F-25A5F99F9A5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6F710DD5-F54A-4E43-A456-FEB0B297583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2193BE0E-17F0-7E44-BAF7-7F36E44F7EC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4" name="Rechte verbindingslijn 123">
                        <a:extLst>
                          <a:ext uri="{FF2B5EF4-FFF2-40B4-BE49-F238E27FC236}">
                            <a16:creationId xmlns:a16="http://schemas.microsoft.com/office/drawing/2014/main" id="{5F168158-D88F-594B-B32D-1FD4B112D20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5" name="Rechte verbindingslijn 124">
                        <a:extLst>
                          <a:ext uri="{FF2B5EF4-FFF2-40B4-BE49-F238E27FC236}">
                            <a16:creationId xmlns:a16="http://schemas.microsoft.com/office/drawing/2014/main" id="{688B880D-CCC1-A647-AACA-9FFE916A1DBE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20" name="Pijl: rechts 107">
                      <a:extLst>
                        <a:ext uri="{FF2B5EF4-FFF2-40B4-BE49-F238E27FC236}">
                          <a16:creationId xmlns:a16="http://schemas.microsoft.com/office/drawing/2014/main" id="{381293D1-B9F3-4441-A438-E58361C1600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4753B1A0-6BE2-D340-8BED-616E6F2743A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3750" y="474403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4888CA6F-5B29-8344-9B84-6233E3631C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498329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F98CAD6D-E0EE-524C-B6DD-DADED874EFC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212321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3E24D6AA-0836-5249-B95B-84C6FDF83BF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444227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</p:grpSp>
        <p:pic>
          <p:nvPicPr>
            <p:cNvPr id="99" name="Afbeelding 98">
              <a:extLst>
                <a:ext uri="{FF2B5EF4-FFF2-40B4-BE49-F238E27FC236}">
                  <a16:creationId xmlns:a16="http://schemas.microsoft.com/office/drawing/2014/main" id="{E3433054-2A88-844A-9A24-302CF9B3AF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69073" b="51247"/>
            <a:stretch/>
          </p:blipFill>
          <p:spPr>
            <a:xfrm>
              <a:off x="-3000336" y="4711785"/>
              <a:ext cx="1644272" cy="954004"/>
            </a:xfrm>
            <a:prstGeom prst="rect">
              <a:avLst/>
            </a:prstGeom>
          </p:spPr>
        </p:pic>
      </p:grpSp>
      <p:sp>
        <p:nvSpPr>
          <p:cNvPr id="148" name="Tijdelijke aanduiding voor tekst 5">
            <a:extLst>
              <a:ext uri="{FF2B5EF4-FFF2-40B4-BE49-F238E27FC236}">
                <a16:creationId xmlns:a16="http://schemas.microsoft.com/office/drawing/2014/main" id="{522260CF-A70D-214C-88FF-F378E1B754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5" y="1729512"/>
            <a:ext cx="6368864" cy="39680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9" name="Titel 2">
            <a:extLst>
              <a:ext uri="{FF2B5EF4-FFF2-40B4-BE49-F238E27FC236}">
                <a16:creationId xmlns:a16="http://schemas.microsoft.com/office/drawing/2014/main" id="{FE476D87-935B-B940-AC3E-6BC859EE0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368690F3-B337-DC4F-9CE7-DDA60C883C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89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&amp; staande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Vrije vorm 150">
            <a:extLst>
              <a:ext uri="{FF2B5EF4-FFF2-40B4-BE49-F238E27FC236}">
                <a16:creationId xmlns:a16="http://schemas.microsoft.com/office/drawing/2014/main" id="{4FDA666B-D533-A44F-B5E9-1B58F01D744F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ijdelijke aanduiding voor afbeelding 5"/>
          <p:cNvSpPr>
            <a:spLocks noGrp="1" noChangeAspect="1"/>
          </p:cNvSpPr>
          <p:nvPr>
            <p:ph type="pic" sz="quarter" idx="36"/>
          </p:nvPr>
        </p:nvSpPr>
        <p:spPr>
          <a:xfrm>
            <a:off x="7467599" y="0"/>
            <a:ext cx="4724401" cy="5697537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177319A-A329-4840-8764-34CE9015EC48}"/>
              </a:ext>
            </a:extLst>
          </p:cNvPr>
          <p:cNvGrpSpPr/>
          <p:nvPr userDrawn="1"/>
        </p:nvGrpSpPr>
        <p:grpSpPr>
          <a:xfrm>
            <a:off x="12377866" y="-115008"/>
            <a:ext cx="3593091" cy="6857999"/>
            <a:chOff x="12377866" y="-115008"/>
            <a:chExt cx="3593091" cy="685799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1EF4DD0-046C-9840-8EE7-B3DA96EF4A5F}"/>
                </a:ext>
              </a:extLst>
            </p:cNvPr>
            <p:cNvSpPr/>
            <p:nvPr userDrawn="1"/>
          </p:nvSpPr>
          <p:spPr>
            <a:xfrm>
              <a:off x="12377866" y="-115008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Afbeelding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C3C7BDA2-9CC0-4C40-8F37-2E1C7BFE6E84}"/>
                </a:ext>
              </a:extLst>
            </p:cNvPr>
            <p:cNvSpPr/>
            <p:nvPr userDrawn="1"/>
          </p:nvSpPr>
          <p:spPr>
            <a:xfrm>
              <a:off x="12560445" y="3286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A4BFF64-6010-3147-B521-911CCA850682}"/>
                </a:ext>
              </a:extLst>
            </p:cNvPr>
            <p:cNvSpPr/>
            <p:nvPr userDrawn="1"/>
          </p:nvSpPr>
          <p:spPr>
            <a:xfrm>
              <a:off x="12844617" y="328694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afbeelding in te voegen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of ga naar Invoegen &gt; Afbeeldingen.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B0CB2E5C-2275-5A47-BE7E-8AF3CA539A51}"/>
                </a:ext>
              </a:extLst>
            </p:cNvPr>
            <p:cNvGrpSpPr/>
            <p:nvPr userDrawn="1"/>
          </p:nvGrpSpPr>
          <p:grpSpPr>
            <a:xfrm>
              <a:off x="12844616" y="1176737"/>
              <a:ext cx="294789" cy="318834"/>
              <a:chOff x="14466489" y="1001522"/>
              <a:chExt cx="290627" cy="314333"/>
            </a:xfrm>
          </p:grpSpPr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72492542-8CF6-7947-A630-B63B850EA56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Ovaal 67">
                <a:extLst>
                  <a:ext uri="{FF2B5EF4-FFF2-40B4-BE49-F238E27FC236}">
                    <a16:creationId xmlns:a16="http://schemas.microsoft.com/office/drawing/2014/main" id="{4F9100C0-8A55-404C-B96D-8C2660606D7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Vrije vorm: vorm 101">
                <a:extLst>
                  <a:ext uri="{FF2B5EF4-FFF2-40B4-BE49-F238E27FC236}">
                    <a16:creationId xmlns:a16="http://schemas.microsoft.com/office/drawing/2014/main" id="{A46467E5-E246-6943-A6B6-308078CE523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Rechthoek: afgeronde hoeken 102">
                <a:extLst>
                  <a:ext uri="{FF2B5EF4-FFF2-40B4-BE49-F238E27FC236}">
                    <a16:creationId xmlns:a16="http://schemas.microsoft.com/office/drawing/2014/main" id="{BE2313CE-66FA-9048-BB0D-188D901B855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8242FCB8-C239-1545-9AF6-2F4601C970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5C34E97B-5383-1E49-AC3F-F3F17087BAF6}"/>
                  </a:ext>
                </a:extLst>
              </p:cNvPr>
              <p:cNvCxnSpPr>
                <a:cxnSpLocks/>
                <a:stCxn id="7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ADF8151A-8C18-8D4C-8C77-337DA33C570E}"/>
                </a:ext>
              </a:extLst>
            </p:cNvPr>
            <p:cNvSpPr/>
            <p:nvPr userDrawn="1"/>
          </p:nvSpPr>
          <p:spPr>
            <a:xfrm>
              <a:off x="12560445" y="159307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E774432-7199-644A-B7CE-732B7C0453C2}"/>
                </a:ext>
              </a:extLst>
            </p:cNvPr>
            <p:cNvSpPr/>
            <p:nvPr userDrawn="1"/>
          </p:nvSpPr>
          <p:spPr>
            <a:xfrm>
              <a:off x="12844617" y="159308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3AB80F02-C090-B54E-AB9D-51669CA92B81}"/>
                </a:ext>
              </a:extLst>
            </p:cNvPr>
            <p:cNvGrpSpPr/>
            <p:nvPr userDrawn="1"/>
          </p:nvGrpSpPr>
          <p:grpSpPr>
            <a:xfrm>
              <a:off x="12852713" y="2027655"/>
              <a:ext cx="825500" cy="209550"/>
              <a:chOff x="13504624" y="2482850"/>
              <a:chExt cx="825500" cy="209550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048BCE5D-C51A-9C4A-A189-77D7BDAD572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575EF62C-2259-EC47-A07E-583636320F5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6" name="Gelijkbenige driehoek 98">
                <a:extLst>
                  <a:ext uri="{FF2B5EF4-FFF2-40B4-BE49-F238E27FC236}">
                    <a16:creationId xmlns:a16="http://schemas.microsoft.com/office/drawing/2014/main" id="{69CC6FD0-D530-FC45-AD45-C8EBDEB3285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2A15341-4B38-4745-93C9-51836B84D616}"/>
                </a:ext>
              </a:extLst>
            </p:cNvPr>
            <p:cNvSpPr/>
            <p:nvPr userDrawn="1"/>
          </p:nvSpPr>
          <p:spPr>
            <a:xfrm>
              <a:off x="12560445" y="24167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671B3D9-58A9-B347-A98F-E4740430D505}"/>
                </a:ext>
              </a:extLst>
            </p:cNvPr>
            <p:cNvSpPr/>
            <p:nvPr userDrawn="1"/>
          </p:nvSpPr>
          <p:spPr>
            <a:xfrm>
              <a:off x="12844616" y="241673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3D8F334-370C-B348-944A-44298142D04F}"/>
                </a:ext>
              </a:extLst>
            </p:cNvPr>
            <p:cNvSpPr/>
            <p:nvPr userDrawn="1"/>
          </p:nvSpPr>
          <p:spPr>
            <a:xfrm>
              <a:off x="12560445" y="40091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C8733D2-3BC1-C64D-B384-38F5FBDEC4A9}"/>
                </a:ext>
              </a:extLst>
            </p:cNvPr>
            <p:cNvSpPr/>
            <p:nvPr userDrawn="1"/>
          </p:nvSpPr>
          <p:spPr>
            <a:xfrm>
              <a:off x="12844617" y="40091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51A1D47-0AF3-8D47-907D-DBB776BDFBAF}"/>
                </a:ext>
              </a:extLst>
            </p:cNvPr>
            <p:cNvGrpSpPr/>
            <p:nvPr userDrawn="1"/>
          </p:nvGrpSpPr>
          <p:grpSpPr>
            <a:xfrm>
              <a:off x="12755738" y="5004946"/>
              <a:ext cx="622283" cy="612920"/>
              <a:chOff x="12617641" y="3403238"/>
              <a:chExt cx="752963" cy="741635"/>
            </a:xfrm>
          </p:grpSpPr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8279971D-1213-7F42-BDBC-D2F829DB4C8F}"/>
                  </a:ext>
                </a:extLst>
              </p:cNvPr>
              <p:cNvGrpSpPr/>
              <p:nvPr userDrawn="1"/>
            </p:nvGrpSpPr>
            <p:grpSpPr>
              <a:xfrm>
                <a:off x="12771550" y="3403238"/>
                <a:ext cx="467156" cy="448492"/>
                <a:chOff x="12782177" y="3403238"/>
                <a:chExt cx="467156" cy="448492"/>
              </a:xfrm>
            </p:grpSpPr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4D2FF127-8B53-F64F-9A96-083D6B1E88B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8"/>
                  <a:ext cx="412972" cy="396132"/>
                  <a:chOff x="13554906" y="3320108"/>
                  <a:chExt cx="443912" cy="425811"/>
                </a:xfrm>
              </p:grpSpPr>
              <p:grpSp>
                <p:nvGrpSpPr>
                  <p:cNvPr id="58" name="Groep 57">
                    <a:extLst>
                      <a:ext uri="{FF2B5EF4-FFF2-40B4-BE49-F238E27FC236}">
                        <a16:creationId xmlns:a16="http://schemas.microsoft.com/office/drawing/2014/main" id="{342E60F8-1841-F448-B6B2-ED7573CF816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8"/>
                    <a:ext cx="443912" cy="425811"/>
                    <a:chOff x="12909684" y="1276142"/>
                    <a:chExt cx="443912" cy="425811"/>
                  </a:xfrm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F27CF34A-2E71-0D4B-AB6E-43A0C6DC18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2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Rechthoek 61">
                      <a:extLst>
                        <a:ext uri="{FF2B5EF4-FFF2-40B4-BE49-F238E27FC236}">
                          <a16:creationId xmlns:a16="http://schemas.microsoft.com/office/drawing/2014/main" id="{42984091-6E09-C242-BD91-8FFAAD2FC8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3" name="Ovaal 62">
                      <a:extLst>
                        <a:ext uri="{FF2B5EF4-FFF2-40B4-BE49-F238E27FC236}">
                          <a16:creationId xmlns:a16="http://schemas.microsoft.com/office/drawing/2014/main" id="{CCD722C4-01CD-D248-84CB-B6D0C3C3E2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AA3956F3-73A3-474B-B9B2-4494D8462ED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0" name="Afbeelding 59">
                    <a:extLst>
                      <a:ext uri="{FF2B5EF4-FFF2-40B4-BE49-F238E27FC236}">
                        <a16:creationId xmlns:a16="http://schemas.microsoft.com/office/drawing/2014/main" id="{309732E0-45B0-1341-8E1D-974993D186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5CBF75D-9FD4-F242-9F2A-F4FF941B14B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DE33093D-90C2-AE4F-975F-84EB542BC6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A83B6CE9-5433-1446-ADAD-E3C336BB04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0E22AAF2-BD64-594A-9E68-3DAB5534B9D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16A83EDF-A82A-E244-BCBF-1BAD334C05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B0135AAE-557C-3C41-8C36-410A700037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1D628803-A533-894A-8522-C6377B801EA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Bijsnijden</a:t>
                </a:r>
              </a:p>
            </p:txBody>
          </p:sp>
          <p:sp>
            <p:nvSpPr>
              <p:cNvPr id="50" name="Gelijkbenige driehoek 78">
                <a:extLst>
                  <a:ext uri="{FF2B5EF4-FFF2-40B4-BE49-F238E27FC236}">
                    <a16:creationId xmlns:a16="http://schemas.microsoft.com/office/drawing/2014/main" id="{4DE3BA62-0586-5241-9C19-2F8C64BE8FA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BB7B6DE-293E-2B47-A306-9A8DECBD1593}"/>
                </a:ext>
              </a:extLst>
            </p:cNvPr>
            <p:cNvSpPr/>
            <p:nvPr userDrawn="1"/>
          </p:nvSpPr>
          <p:spPr>
            <a:xfrm>
              <a:off x="12847537" y="309084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780CC8B-6883-EC47-8843-120F40CDAA93}"/>
                </a:ext>
              </a:extLst>
            </p:cNvPr>
            <p:cNvGrpSpPr/>
            <p:nvPr userDrawn="1"/>
          </p:nvGrpSpPr>
          <p:grpSpPr>
            <a:xfrm>
              <a:off x="13678554" y="3370363"/>
              <a:ext cx="1222990" cy="563933"/>
              <a:chOff x="-2485819" y="3399207"/>
              <a:chExt cx="1222990" cy="563933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2EC932C8-6590-2B4D-9159-04E42B40EB3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B52B152D-712E-BC4F-AF3C-8C41238EDE0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1ABEC5D5-D4FF-6946-87E1-FE5771914D0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2" name="Rechthoek: afgeronde hoeken 61">
                  <a:extLst>
                    <a:ext uri="{FF2B5EF4-FFF2-40B4-BE49-F238E27FC236}">
                      <a16:creationId xmlns:a16="http://schemas.microsoft.com/office/drawing/2014/main" id="{DF5C3BDC-7C51-1047-9AFC-ECDB6C2DE02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60C29534-5055-3248-B607-913B743DFF7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89166526-FE17-3F45-9B67-B11E0F2E6E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9F09435E-EFB9-324E-A28B-3D6029D7CFA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298815DD-5988-C544-840D-10EE3B9E925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8CFEEE32-8BC6-9943-9B8C-96E2C9F184D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B8A06420-6504-E44C-89D3-02A81CC9943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66B1F516-0411-D544-B540-F65A3EB580F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6" name="Rechthoek: afgeronde hoeken 55">
                    <a:extLst>
                      <a:ext uri="{FF2B5EF4-FFF2-40B4-BE49-F238E27FC236}">
                        <a16:creationId xmlns:a16="http://schemas.microsoft.com/office/drawing/2014/main" id="{870CC4F5-FDCD-7946-8CD6-0BE39C57A3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FF1C11FC-3C6C-934B-A223-5A3E303314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ADDF8D19-B21E-2546-92B9-EB1640A445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73EC52F1-376E-5B4B-AC77-2F4F9790F4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530156CB-E04D-2F4F-8740-DFB4D0A14B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D35D3EB5-918E-8C49-9F77-FDB288981F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5" name="Boog 34">
                  <a:extLst>
                    <a:ext uri="{FF2B5EF4-FFF2-40B4-BE49-F238E27FC236}">
                      <a16:creationId xmlns:a16="http://schemas.microsoft.com/office/drawing/2014/main" id="{785A66FF-43D5-5D42-9578-E1BE912D6ED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7CDB0C0B-5ADF-E941-8E80-04A35BCC580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Indeling</a:t>
                </a:r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00D9825F-CCBE-9A43-A8BB-64078285626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Dia Herstellen</a:t>
                </a:r>
              </a:p>
            </p:txBody>
          </p:sp>
          <p:sp>
            <p:nvSpPr>
              <p:cNvPr id="33" name="Vrije vorm: vorm 52">
                <a:extLst>
                  <a:ext uri="{FF2B5EF4-FFF2-40B4-BE49-F238E27FC236}">
                    <a16:creationId xmlns:a16="http://schemas.microsoft.com/office/drawing/2014/main" id="{CA47F2C1-7E46-0444-B76B-BE8389CA1A1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710F80A9-C761-F242-8F53-0FB7A6EFD515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53A61110-479A-AC4D-8B0E-FB3DEA0253C9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897EFC62-2DA1-7B4B-A8AF-9F50CC288643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3C3C062B-AABD-7343-9687-7873B601CA64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7F558C43-C5F5-6D40-A4FE-85E0209635BA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3929C993-6A0F-C54E-95E3-CC07E422F11C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91" name="Rechthoek: afgeronde hoeken 61">
                <a:extLst>
                  <a:ext uri="{FF2B5EF4-FFF2-40B4-BE49-F238E27FC236}">
                    <a16:creationId xmlns:a16="http://schemas.microsoft.com/office/drawing/2014/main" id="{4A488517-9249-EF46-A0F3-30BE76DBF685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D7ED5622-073C-D043-8021-02D7AF5B4D8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44ED9BEE-011E-D94F-89CC-EE80D4367306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0AA9766B-A507-DE41-96CC-0DE4C6A3481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CF15FD09-2FDF-C741-8884-2707CCBB6AC5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94594FA4-FFC3-2B44-B15C-9A3DA357A7C4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9" name="Groep 78">
              <a:extLst>
                <a:ext uri="{FF2B5EF4-FFF2-40B4-BE49-F238E27FC236}">
                  <a16:creationId xmlns:a16="http://schemas.microsoft.com/office/drawing/2014/main" id="{DBFAD510-2CA1-8741-9834-07B9578675D4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31E6A4B8-AFB2-5148-9470-A903BEC834BF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5" name="Rechthoek: afgeronde hoeken 55">
                  <a:extLst>
                    <a:ext uri="{FF2B5EF4-FFF2-40B4-BE49-F238E27FC236}">
                      <a16:creationId xmlns:a16="http://schemas.microsoft.com/office/drawing/2014/main" id="{3950C978-A113-644A-A218-50F97C23198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640FB4E6-CBEA-6F40-A533-2E79D9DD3EC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2E6A6B9E-6E40-1D4D-BB2A-131DBC71FF5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DC35E094-610B-034A-B9D3-255835961FC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62171B2F-8C85-5A40-B70D-5CCD82C441E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586637FF-5AFC-C94B-BCBE-917FF9953CD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84" name="Boog 83">
                <a:extLst>
                  <a:ext uri="{FF2B5EF4-FFF2-40B4-BE49-F238E27FC236}">
                    <a16:creationId xmlns:a16="http://schemas.microsoft.com/office/drawing/2014/main" id="{C488908E-D8BE-B84C-8093-9DB107E8B3E7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592CFA4F-3F9C-A44D-856B-CA00BF43914B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7E886978-82C2-484A-A791-38563315C3DC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82" name="Vrije vorm: vorm 52">
              <a:extLst>
                <a:ext uri="{FF2B5EF4-FFF2-40B4-BE49-F238E27FC236}">
                  <a16:creationId xmlns:a16="http://schemas.microsoft.com/office/drawing/2014/main" id="{859EEF0D-4A43-7947-B1C9-2E1EF2846944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7" name="Groep 96">
            <a:extLst>
              <a:ext uri="{FF2B5EF4-FFF2-40B4-BE49-F238E27FC236}">
                <a16:creationId xmlns:a16="http://schemas.microsoft.com/office/drawing/2014/main" id="{FFDBE136-0415-2943-9C4E-55D60B1D8449}"/>
              </a:ext>
            </a:extLst>
          </p:cNvPr>
          <p:cNvGrpSpPr/>
          <p:nvPr userDrawn="1"/>
        </p:nvGrpSpPr>
        <p:grpSpPr>
          <a:xfrm>
            <a:off x="-3593091" y="2754611"/>
            <a:ext cx="3593091" cy="4430752"/>
            <a:chOff x="-3593091" y="2754611"/>
            <a:chExt cx="3593091" cy="4430752"/>
          </a:xfrm>
        </p:grpSpPr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DCC80ABB-2FFE-C04B-958A-E45C7905F875}"/>
                </a:ext>
              </a:extLst>
            </p:cNvPr>
            <p:cNvGrpSpPr/>
            <p:nvPr userDrawn="1"/>
          </p:nvGrpSpPr>
          <p:grpSpPr>
            <a:xfrm>
              <a:off x="-3593091" y="2754611"/>
              <a:ext cx="3593091" cy="4430752"/>
              <a:chOff x="-3593091" y="2754611"/>
              <a:chExt cx="3593091" cy="4430752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A68373A9-7E53-694D-8A27-8471A70074BD}"/>
                  </a:ext>
                </a:extLst>
              </p:cNvPr>
              <p:cNvGrpSpPr/>
              <p:nvPr userDrawn="1"/>
            </p:nvGrpSpPr>
            <p:grpSpPr>
              <a:xfrm>
                <a:off x="-3593091" y="2754611"/>
                <a:ext cx="3593091" cy="4430752"/>
                <a:chOff x="-3593091" y="2754611"/>
                <a:chExt cx="3593091" cy="4430752"/>
              </a:xfrm>
            </p:grpSpPr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B48A9071-227A-DE45-9A4C-46671AC3855A}"/>
                    </a:ext>
                  </a:extLst>
                </p:cNvPr>
                <p:cNvSpPr/>
                <p:nvPr userDrawn="1"/>
              </p:nvSpPr>
              <p:spPr>
                <a:xfrm>
                  <a:off x="-3593091" y="2754611"/>
                  <a:ext cx="3593091" cy="44307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1300" b="1" i="0" cap="all" baseline="0" noProof="0" dirty="0">
                      <a:solidFill>
                        <a:schemeClr val="tx1"/>
                      </a:solidFill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Tekstniveaus kiezen</a:t>
                  </a:r>
                </a:p>
              </p:txBody>
            </p:sp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EC0C1056-8C9C-AD4F-8733-B249553AD6FE}"/>
                    </a:ext>
                  </a:extLst>
                </p:cNvPr>
                <p:cNvSpPr/>
                <p:nvPr userDrawn="1"/>
              </p:nvSpPr>
              <p:spPr>
                <a:xfrm>
                  <a:off x="-3411109" y="4048410"/>
                  <a:ext cx="3398037" cy="49673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Gebruik onder de tab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‘Start’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de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lijstniveau-knoppen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om een tekst niveau te kiezen. </a:t>
                  </a:r>
                  <a:b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</a:b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Kies uit:</a:t>
                  </a:r>
                </a:p>
              </p:txBody>
            </p:sp>
            <p:grpSp>
              <p:nvGrpSpPr>
                <p:cNvPr id="107" name="VOORBEELD">
                  <a:extLst>
                    <a:ext uri="{FF2B5EF4-FFF2-40B4-BE49-F238E27FC236}">
                      <a16:creationId xmlns:a16="http://schemas.microsoft.com/office/drawing/2014/main" id="{4A704A09-9483-214A-BFE6-6EA1A392A06D}"/>
                    </a:ext>
                  </a:extLst>
                </p:cNvPr>
                <p:cNvGrpSpPr/>
                <p:nvPr userDrawn="1"/>
              </p:nvGrpSpPr>
              <p:grpSpPr>
                <a:xfrm>
                  <a:off x="-3412097" y="3250745"/>
                  <a:ext cx="3234311" cy="604518"/>
                  <a:chOff x="-3605171" y="458674"/>
                  <a:chExt cx="3234311" cy="558875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16011409-32F5-2144-B358-A67C5F9B36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604183" y="458674"/>
                    <a:ext cx="393459" cy="184058"/>
                  </a:xfrm>
                  <a:prstGeom prst="rect">
                    <a:avLst/>
                  </a:prstGeom>
                  <a:solidFill>
                    <a:srgbClr val="F8F8F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1800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9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F71D78DB-0497-BC4A-9EF8-5A58B9E351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599184" y="621345"/>
                    <a:ext cx="383782" cy="27171"/>
                  </a:xfrm>
                  <a:prstGeom prst="rect">
                    <a:avLst/>
                  </a:prstGeom>
                  <a:solidFill>
                    <a:srgbClr val="B74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4F163696-916F-C64D-85C6-8CADD7FD38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86247" y="830871"/>
                    <a:ext cx="139423" cy="109566"/>
                    <a:chOff x="-2866744" y="827071"/>
                    <a:chExt cx="168701" cy="132575"/>
                  </a:xfrm>
                </p:grpSpPr>
                <p:grpSp>
                  <p:nvGrpSpPr>
                    <p:cNvPr id="141" name="Groep 140">
                      <a:extLst>
                        <a:ext uri="{FF2B5EF4-FFF2-40B4-BE49-F238E27FC236}">
                          <a16:creationId xmlns:a16="http://schemas.microsoft.com/office/drawing/2014/main" id="{6CC23263-5972-D446-AB2A-B4F330BFA05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43" name="Rechte verbindingslijn 142">
                        <a:extLst>
                          <a:ext uri="{FF2B5EF4-FFF2-40B4-BE49-F238E27FC236}">
                            <a16:creationId xmlns:a16="http://schemas.microsoft.com/office/drawing/2014/main" id="{4C93E671-5902-FE48-B6E1-D85955EB0EF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4" name="Rechte verbindingslijn 143">
                        <a:extLst>
                          <a:ext uri="{FF2B5EF4-FFF2-40B4-BE49-F238E27FC236}">
                            <a16:creationId xmlns:a16="http://schemas.microsoft.com/office/drawing/2014/main" id="{EC667868-730C-EA43-AE23-41CA246416FA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5" name="Rechte verbindingslijn 144">
                        <a:extLst>
                          <a:ext uri="{FF2B5EF4-FFF2-40B4-BE49-F238E27FC236}">
                            <a16:creationId xmlns:a16="http://schemas.microsoft.com/office/drawing/2014/main" id="{B0374730-0A0A-C64C-A0E8-4EAB5948443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6" name="Rechte verbindingslijn 145">
                        <a:extLst>
                          <a:ext uri="{FF2B5EF4-FFF2-40B4-BE49-F238E27FC236}">
                            <a16:creationId xmlns:a16="http://schemas.microsoft.com/office/drawing/2014/main" id="{47BDC071-E161-4F47-BF96-CC2CC1444DC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7" name="Rechte verbindingslijn 146">
                        <a:extLst>
                          <a:ext uri="{FF2B5EF4-FFF2-40B4-BE49-F238E27FC236}">
                            <a16:creationId xmlns:a16="http://schemas.microsoft.com/office/drawing/2014/main" id="{6BD2754F-DE28-594A-A9C8-B0DE4088905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42" name="Pijl: rechts 129">
                      <a:extLst>
                        <a:ext uri="{FF2B5EF4-FFF2-40B4-BE49-F238E27FC236}">
                          <a16:creationId xmlns:a16="http://schemas.microsoft.com/office/drawing/2014/main" id="{ED7B9D77-8E03-FF4D-B792-DF0ACE672A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E510072F-3098-B348-AB11-2E0E102792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05171" y="830871"/>
                    <a:ext cx="139423" cy="109566"/>
                    <a:chOff x="-2866744" y="518074"/>
                    <a:chExt cx="168701" cy="132575"/>
                  </a:xfrm>
                </p:grpSpPr>
                <p:grpSp>
                  <p:nvGrpSpPr>
                    <p:cNvPr id="134" name="Groep 133">
                      <a:extLst>
                        <a:ext uri="{FF2B5EF4-FFF2-40B4-BE49-F238E27FC236}">
                          <a16:creationId xmlns:a16="http://schemas.microsoft.com/office/drawing/2014/main" id="{0EB03B1B-AF36-A047-9F69-E6EAF70C6CF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EC1F0FB2-3565-7C45-B23A-5875CCC32D8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7" name="Rechte verbindingslijn 136">
                        <a:extLst>
                          <a:ext uri="{FF2B5EF4-FFF2-40B4-BE49-F238E27FC236}">
                            <a16:creationId xmlns:a16="http://schemas.microsoft.com/office/drawing/2014/main" id="{E8F4210F-C58E-5D4B-88B5-12B1564FE8B8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8" name="Rechte verbindingslijn 137">
                        <a:extLst>
                          <a:ext uri="{FF2B5EF4-FFF2-40B4-BE49-F238E27FC236}">
                            <a16:creationId xmlns:a16="http://schemas.microsoft.com/office/drawing/2014/main" id="{8A4E593C-23D9-0B42-A2C8-AC3833DA06B6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9" name="Rechte verbindingslijn 138">
                        <a:extLst>
                          <a:ext uri="{FF2B5EF4-FFF2-40B4-BE49-F238E27FC236}">
                            <a16:creationId xmlns:a16="http://schemas.microsoft.com/office/drawing/2014/main" id="{88AF3EC7-26D3-DF45-8D21-9D83AA5B5DD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40" name="Rechte verbindingslijn 139">
                        <a:extLst>
                          <a:ext uri="{FF2B5EF4-FFF2-40B4-BE49-F238E27FC236}">
                            <a16:creationId xmlns:a16="http://schemas.microsoft.com/office/drawing/2014/main" id="{FF0F31B4-102E-7A48-A656-5C9D97E0AD4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35" name="Pijl: rechts 122">
                      <a:extLst>
                        <a:ext uri="{FF2B5EF4-FFF2-40B4-BE49-F238E27FC236}">
                          <a16:creationId xmlns:a16="http://schemas.microsoft.com/office/drawing/2014/main" id="{D80AE810-6CB7-F04A-B516-E82234DBC54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117A3C06-4980-0142-8FC5-76BCA753555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-3459956" y="588169"/>
                    <a:ext cx="547687" cy="219076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6B0FEDD1-3532-F746-9228-4DD3BE71C6A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224213" y="828675"/>
                    <a:ext cx="319088" cy="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A810F54D-8724-8249-8187-9EE5A06850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512179"/>
                    <a:ext cx="2189042" cy="1510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omhoog</a:t>
                    </a: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145E6A95-275D-B34A-90DC-72EDB36594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819562"/>
                    <a:ext cx="2189043" cy="142202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omlaag</a:t>
                    </a:r>
                  </a:p>
                </p:txBody>
              </p:sp>
              <p:grpSp>
                <p:nvGrpSpPr>
                  <p:cNvPr id="116" name="Groep 115">
                    <a:extLst>
                      <a:ext uri="{FF2B5EF4-FFF2-40B4-BE49-F238E27FC236}">
                        <a16:creationId xmlns:a16="http://schemas.microsoft.com/office/drawing/2014/main" id="{91A87487-9BEE-E54B-B2B7-6FFEEE87AF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769168"/>
                    <a:ext cx="268738" cy="248381"/>
                    <a:chOff x="-2916763" y="769168"/>
                    <a:chExt cx="268738" cy="248381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6C081222-DD58-674F-B9B5-022FFA6A5E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769168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27" name="Groep 126">
                      <a:extLst>
                        <a:ext uri="{FF2B5EF4-FFF2-40B4-BE49-F238E27FC236}">
                          <a16:creationId xmlns:a16="http://schemas.microsoft.com/office/drawing/2014/main" id="{C1CEF112-E7FB-B640-86F6-49A58823926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29" name="Rechte verbindingslijn 128">
                        <a:extLst>
                          <a:ext uri="{FF2B5EF4-FFF2-40B4-BE49-F238E27FC236}">
                            <a16:creationId xmlns:a16="http://schemas.microsoft.com/office/drawing/2014/main" id="{2774B65E-10DA-6243-AE68-9F315A5FF1DA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0" name="Rechte verbindingslijn 129">
                        <a:extLst>
                          <a:ext uri="{FF2B5EF4-FFF2-40B4-BE49-F238E27FC236}">
                            <a16:creationId xmlns:a16="http://schemas.microsoft.com/office/drawing/2014/main" id="{81CB824F-6A11-8448-A5A1-9279CD154F0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1" name="Rechte verbindingslijn 130">
                        <a:extLst>
                          <a:ext uri="{FF2B5EF4-FFF2-40B4-BE49-F238E27FC236}">
                            <a16:creationId xmlns:a16="http://schemas.microsoft.com/office/drawing/2014/main" id="{250D843F-3352-2749-B79B-596998C010EB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D5ACBB87-565B-5247-83EA-3C49598C1D6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9793A26E-FB74-DF46-B1BD-0C2B010C12B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28" name="Pijl: rechts 115">
                      <a:extLst>
                        <a:ext uri="{FF2B5EF4-FFF2-40B4-BE49-F238E27FC236}">
                          <a16:creationId xmlns:a16="http://schemas.microsoft.com/office/drawing/2014/main" id="{306BB1BE-8DDD-3B44-B79E-BFC828F9ED0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34F1F7B0-0F45-E34D-A9D6-CC75D6E235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460171"/>
                    <a:ext cx="268738" cy="248381"/>
                    <a:chOff x="-2916763" y="460171"/>
                    <a:chExt cx="268738" cy="248381"/>
                  </a:xfrm>
                </p:grpSpPr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CDF44463-70DB-6E4E-93A2-2B62B9CA77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460171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19" name="Groep 118">
                      <a:extLst>
                        <a:ext uri="{FF2B5EF4-FFF2-40B4-BE49-F238E27FC236}">
                          <a16:creationId xmlns:a16="http://schemas.microsoft.com/office/drawing/2014/main" id="{6E0A1390-ABEE-164F-8072-15F8342454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3A3081F1-9670-0F42-A48F-25A5F99F9A5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6F710DD5-F54A-4E43-A456-FEB0B297583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2193BE0E-17F0-7E44-BAF7-7F36E44F7EC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4" name="Rechte verbindingslijn 123">
                        <a:extLst>
                          <a:ext uri="{FF2B5EF4-FFF2-40B4-BE49-F238E27FC236}">
                            <a16:creationId xmlns:a16="http://schemas.microsoft.com/office/drawing/2014/main" id="{5F168158-D88F-594B-B32D-1FD4B112D20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5" name="Rechte verbindingslijn 124">
                        <a:extLst>
                          <a:ext uri="{FF2B5EF4-FFF2-40B4-BE49-F238E27FC236}">
                            <a16:creationId xmlns:a16="http://schemas.microsoft.com/office/drawing/2014/main" id="{688B880D-CCC1-A647-AACA-9FFE916A1DBE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20" name="Pijl: rechts 107">
                      <a:extLst>
                        <a:ext uri="{FF2B5EF4-FFF2-40B4-BE49-F238E27FC236}">
                          <a16:creationId xmlns:a16="http://schemas.microsoft.com/office/drawing/2014/main" id="{381293D1-B9F3-4441-A438-E58361C1600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4753B1A0-6BE2-D340-8BED-616E6F2743A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3750" y="474403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4888CA6F-5B29-8344-9B84-6233E3631C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498329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F98CAD6D-E0EE-524C-B6DD-DADED874EFC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212321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3E24D6AA-0836-5249-B95B-84C6FDF83BF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444227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</p:grpSp>
        <p:pic>
          <p:nvPicPr>
            <p:cNvPr id="99" name="Afbeelding 98">
              <a:extLst>
                <a:ext uri="{FF2B5EF4-FFF2-40B4-BE49-F238E27FC236}">
                  <a16:creationId xmlns:a16="http://schemas.microsoft.com/office/drawing/2014/main" id="{E3433054-2A88-844A-9A24-302CF9B3AF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69073" b="51247"/>
            <a:stretch/>
          </p:blipFill>
          <p:spPr>
            <a:xfrm>
              <a:off x="-3000336" y="4711785"/>
              <a:ext cx="1644272" cy="954004"/>
            </a:xfrm>
            <a:prstGeom prst="rect">
              <a:avLst/>
            </a:prstGeom>
          </p:spPr>
        </p:pic>
      </p:grpSp>
      <p:sp>
        <p:nvSpPr>
          <p:cNvPr id="148" name="Tijdelijke aanduiding voor tekst 5">
            <a:extLst>
              <a:ext uri="{FF2B5EF4-FFF2-40B4-BE49-F238E27FC236}">
                <a16:creationId xmlns:a16="http://schemas.microsoft.com/office/drawing/2014/main" id="{522260CF-A70D-214C-88FF-F378E1B754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5" y="1729512"/>
            <a:ext cx="6368864" cy="39680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9" name="Titel 2">
            <a:extLst>
              <a:ext uri="{FF2B5EF4-FFF2-40B4-BE49-F238E27FC236}">
                <a16:creationId xmlns:a16="http://schemas.microsoft.com/office/drawing/2014/main" id="{81042E31-D509-FC42-B431-3D589B6F4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6F7DCC1A-489F-8A4F-943A-1FE320A773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Vrije vorm 85">
            <a:extLst>
              <a:ext uri="{FF2B5EF4-FFF2-40B4-BE49-F238E27FC236}">
                <a16:creationId xmlns:a16="http://schemas.microsoft.com/office/drawing/2014/main" id="{C90496F4-070F-2E49-8102-5DC30058DD18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695325" y="1773238"/>
            <a:ext cx="4716599" cy="37798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3" name="Tijdelijke aanduiding voor grafiek 4"/>
          <p:cNvSpPr>
            <a:spLocks noGrp="1"/>
          </p:cNvSpPr>
          <p:nvPr>
            <p:ph type="chart" sz="quarter" idx="39" hasCustomPrompt="1"/>
          </p:nvPr>
        </p:nvSpPr>
        <p:spPr>
          <a:xfrm>
            <a:off x="709507" y="1736812"/>
            <a:ext cx="10787168" cy="3960726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tIns="108000">
            <a:normAutofit/>
          </a:bodyPr>
          <a:lstStyle>
            <a:lvl1pPr marL="0" indent="0" algn="ctr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E0830A6A-F48F-D042-B8F9-0EEF7E12F8AD}"/>
              </a:ext>
            </a:extLst>
          </p:cNvPr>
          <p:cNvGrpSpPr/>
          <p:nvPr userDrawn="1"/>
        </p:nvGrpSpPr>
        <p:grpSpPr>
          <a:xfrm>
            <a:off x="12377867" y="1"/>
            <a:ext cx="3593091" cy="5328246"/>
            <a:chOff x="12377867" y="1"/>
            <a:chExt cx="3593091" cy="5328246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E8C95A1-E999-C947-802A-65AF514D9D1B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DB2F2E71-2A29-6C45-9D56-25AB19B528D1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0D34957-BCF3-5D48-9000-03FC4DC7F629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Klik met de rechter muisknop op de grafiek en kies ‘Gegevens bewerken’.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D8EF7E61-7B68-0F48-A2D1-E7E13C6843DA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DD9E1935-5AC6-D24B-A7B1-36696A60EC8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3848F1E-EDA8-1340-B2CF-9D15B128401B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9A18B0E5-5784-D646-A263-546231CC9355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D9099A7-00E0-CB42-BE08-BEC2D4260F9F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36" name="Vrije vorm: vorm 61">
                <a:extLst>
                  <a:ext uri="{FF2B5EF4-FFF2-40B4-BE49-F238E27FC236}">
                    <a16:creationId xmlns:a16="http://schemas.microsoft.com/office/drawing/2014/main" id="{40B411BB-6836-1744-B29C-FBC413C235D0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b="0" i="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D7EDECAB-F57F-CE43-B398-A7B971E6981D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841721E2-FAC7-064A-AAFF-CADA9C001CAE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2EF54245-5EAC-CD47-A845-0198B523743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E01C7A2-3CE7-074A-B577-11F531C3D30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94A6167-EB5A-3849-966D-459023A1119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F4C729A0-2797-7B44-8E7A-A794AFFD9EF7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4E7572D3-2672-6747-BDFB-B073FB237D4F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6ECE3EEF-C9CC-B149-96F6-7D81C4E0360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050C7861-0EAC-7741-A1EC-4A99B0B2521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0E472E37-851F-DB42-8866-98613A4AB6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465BB865-61B4-4845-A575-AECAD8C229A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:a16="http://schemas.microsoft.com/office/drawing/2014/main" id="{C92C8367-F0F4-814E-B31E-29CB21DB24C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EF2DFBF9-1B0A-2049-A641-A2F6CAA4B4E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F3A4CDE7-FC42-7D4E-9C29-4878E48BDF9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81B9E7CB-CC99-1B42-85EF-11F3F7D9E46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869AE72E-F443-9946-AC2F-46FC2BC1C0B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7F39A1AB-8081-E341-B3C9-D8BAE7C5E2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AC175E56-CB20-984A-B6FD-051DC6C537F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D711A47E-3411-4E4C-A928-E3A60F23219A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AC176061-AE5F-1F42-B0FB-01EF0ED9BBC3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3AFF1EDB-00D1-A247-A57A-9E484C4052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b="0" i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: afgeronde bovenhoeken 74">
                    <a:extLst>
                      <a:ext uri="{FF2B5EF4-FFF2-40B4-BE49-F238E27FC236}">
                        <a16:creationId xmlns:a16="http://schemas.microsoft.com/office/drawing/2014/main" id="{A9EBEF98-E37C-754C-8C7E-A36C516A34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b="0" i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Gelijkbenige driehoek 75">
                    <a:extLst>
                      <a:ext uri="{FF2B5EF4-FFF2-40B4-BE49-F238E27FC236}">
                        <a16:creationId xmlns:a16="http://schemas.microsoft.com/office/drawing/2014/main" id="{9552A3E9-5542-B041-A209-EDC1474A245E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b="0" i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28F9EB4-8C82-8441-8146-8C411E68E6E7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BDF91B56-716A-1749-916C-3859225A245D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6740415-5DEF-3842-A614-47C54EFEA916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Wanneer nodig, verwijder de bestaande grafiek d.m.v. de ‘Backspace toets’. Klik op het pictogram om een nieuwe grafiek in te voegen (zie onderstaand voorbeeld).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9960468D-53A9-004E-AA4B-01AE07AADC00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35C829B-2E9C-C64B-8F9A-BCDB1D53A67D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en klik op ‘Invoegen’.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3C9C5137-0327-EC49-B47A-D22A0BD18098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D4484FDB-812C-394B-B96C-0E545E4B7DD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30" name="Rechte verbindingslijn 29">
                <a:extLst>
                  <a:ext uri="{FF2B5EF4-FFF2-40B4-BE49-F238E27FC236}">
                    <a16:creationId xmlns:a16="http://schemas.microsoft.com/office/drawing/2014/main" id="{23654A7A-57CF-5244-A474-B9197C9FDCF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1" name="Gelijkbenige driehoek 56">
                <a:extLst>
                  <a:ext uri="{FF2B5EF4-FFF2-40B4-BE49-F238E27FC236}">
                    <a16:creationId xmlns:a16="http://schemas.microsoft.com/office/drawing/2014/main" id="{511619AE-4F5A-4A49-863A-DB562B5A172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D474431-50C3-BA4C-BC8A-0E0ECBBC3038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2B1C23C8-351C-1246-8FEF-B3817F0A9F12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BBDE7629-E4D7-5A43-B36E-89BC3FD56915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1BD6EDCD-F973-C949-AE2D-B8606696CD74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EB1432B-B146-D34B-8654-8AA8EC10A50C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E7748E2-8810-934C-83FC-8E7363178755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‘Hulpmiddelen van grafieken - Opmaak’ te gaan. </a:t>
              </a:r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7D137F47-4E0B-9E43-A88D-A9EB2F7E0652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E838B1F0-092F-5D4B-929A-DC24F28EDCCB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188E3EDC-E48E-6641-AC88-93A55CF313E3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8171B3CF-B7B9-F047-B1CD-D98C6DE9FB59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C19E89AF-C7EF-8247-B6C5-5645BBC554DE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D5AEE8EB-F278-254B-B0FD-D0C856031695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78" name="Rechthoek: afgeronde hoeken 61">
                <a:extLst>
                  <a:ext uri="{FF2B5EF4-FFF2-40B4-BE49-F238E27FC236}">
                    <a16:creationId xmlns:a16="http://schemas.microsoft.com/office/drawing/2014/main" id="{807D75B4-0A41-3645-8D59-728EB7945878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A563F2A3-B9FE-5A40-82A0-F6B2DDC92CAF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E51E36F2-457C-6047-9E42-77806FEFFB1C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4D524675-6DFC-6C42-91EF-371B0D36812E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B6EDA4D6-9DD4-F843-9832-E8CFC36AC248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3DA6F17D-B8F0-2142-A67B-724C0E340124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0C9AA89F-6B9E-6C44-B862-79A0FCDAF9D1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0" name="Groep 69">
                <a:extLst>
                  <a:ext uri="{FF2B5EF4-FFF2-40B4-BE49-F238E27FC236}">
                    <a16:creationId xmlns:a16="http://schemas.microsoft.com/office/drawing/2014/main" id="{44EB2C40-77E3-AC4C-89E2-906787D2C1AF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72" name="Rechthoek: afgeronde hoeken 55">
                  <a:extLst>
                    <a:ext uri="{FF2B5EF4-FFF2-40B4-BE49-F238E27FC236}">
                      <a16:creationId xmlns:a16="http://schemas.microsoft.com/office/drawing/2014/main" id="{F62D1A41-92C5-D74F-9337-5490802625C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1779FE3C-052A-1643-AEB4-CC4B289E346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503E2D75-447A-CD45-B535-60CB002D287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14486D55-CB9F-3143-81AB-6AF61D17A56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D59AD5A-78D7-0A48-B3E5-D2374E52C16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7DAAE9EF-60A2-FA4D-A5F5-52DA23AE206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1" name="Boog 70">
                <a:extLst>
                  <a:ext uri="{FF2B5EF4-FFF2-40B4-BE49-F238E27FC236}">
                    <a16:creationId xmlns:a16="http://schemas.microsoft.com/office/drawing/2014/main" id="{E9CA3D3E-2BAD-9748-9B33-D8054B4613FA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A4FB0FF3-6ACB-0844-8142-098212C5EFF7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4D4D8F94-D513-3A45-86A3-E81C78798AAC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69" name="Vrije vorm: vorm 52">
              <a:extLst>
                <a:ext uri="{FF2B5EF4-FFF2-40B4-BE49-F238E27FC236}">
                  <a16:creationId xmlns:a16="http://schemas.microsoft.com/office/drawing/2014/main" id="{74881CA8-4664-3347-9B9B-DBFEF5818E2F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4" name="Titel 2">
            <a:extLst>
              <a:ext uri="{FF2B5EF4-FFF2-40B4-BE49-F238E27FC236}">
                <a16:creationId xmlns:a16="http://schemas.microsoft.com/office/drawing/2014/main" id="{BBE5AE62-8D30-6346-ACFE-7CAD1E50B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BCC4BD58-C26C-6644-9913-BD4CE36E7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4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Vrije vorm 139">
            <a:extLst>
              <a:ext uri="{FF2B5EF4-FFF2-40B4-BE49-F238E27FC236}">
                <a16:creationId xmlns:a16="http://schemas.microsoft.com/office/drawing/2014/main" id="{ECD85AE5-E261-BD40-B0F2-FBE8538EA186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jdelijke aanduiding voor grafiek 4"/>
          <p:cNvSpPr>
            <a:spLocks noGrp="1"/>
          </p:cNvSpPr>
          <p:nvPr>
            <p:ph type="chart" sz="quarter" idx="39" hasCustomPrompt="1"/>
          </p:nvPr>
        </p:nvSpPr>
        <p:spPr>
          <a:xfrm>
            <a:off x="6096000" y="1736812"/>
            <a:ext cx="5397742" cy="3960726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tIns="108000">
            <a:normAutofit/>
          </a:bodyPr>
          <a:lstStyle>
            <a:lvl1pPr marL="0" indent="0" algn="ctr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CBA9FA7-3A5A-7B4A-8EDB-D1B7C3634E57}"/>
              </a:ext>
            </a:extLst>
          </p:cNvPr>
          <p:cNvGrpSpPr/>
          <p:nvPr userDrawn="1"/>
        </p:nvGrpSpPr>
        <p:grpSpPr>
          <a:xfrm>
            <a:off x="12377867" y="1"/>
            <a:ext cx="3593091" cy="5328246"/>
            <a:chOff x="12377867" y="1"/>
            <a:chExt cx="3593091" cy="5328246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7E12844-BCE6-7744-ADF3-3A4D3DB6E5C8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E6FFD334-6079-674A-B5F0-D260D06973D5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DD5B8BE-CD16-DE47-A80A-F06F0DF28D42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Klik met de rechter muisknop op de grafiek en kies ‘Gegevens bewerken’.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F1C227ED-1855-0541-8F2C-F82DEF892FFA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47A62BFD-2A2F-BD4B-8769-191FFDA1E3B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0FAB3827-B282-2945-A1AC-090418917B16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2A553DA0-41C3-6B49-8259-539DEFCBFE67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CD348B2-EE25-B444-8BD5-808145D03CF4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38" name="Vrije vorm: vorm 61">
                <a:extLst>
                  <a:ext uri="{FF2B5EF4-FFF2-40B4-BE49-F238E27FC236}">
                    <a16:creationId xmlns:a16="http://schemas.microsoft.com/office/drawing/2014/main" id="{8D967345-3350-0644-96E1-E154E91DBEA3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b="0" i="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0C098617-5388-1647-A3F2-952885699531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9BD14502-1FFC-3546-A2DC-0FFBE488DECD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A7E2158E-43D7-5B42-A992-17333315AAF7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89278B4D-BA69-B746-B195-CCEF3E56C5F8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15700CF-A808-9742-9D35-0BF4F6D5F2CE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CC25420C-CD40-9142-8DD4-CD37EDBC9941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8CAC3B35-C97F-724F-8BA0-4304EAD83E9E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FEF7522E-1AC9-5C45-B361-4BFF1E0CC0D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3FD627E5-D0A2-1849-881B-62DC702F226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1F430146-D038-6D49-8C00-1350796B677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C4FCE79B-07C8-C44B-9A26-77AD0438057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6C69A2C8-6BC5-3E4C-A2C8-05436B8967A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AF189A75-6FF5-1F47-9C8C-498D1E0D900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F52B3D93-1E82-894A-BFB7-80F039FD9AC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5021617E-4663-3441-A460-31CF5637A31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5E030BA6-A829-A640-8166-F32C8579986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5732D3CB-C733-F649-B3C9-FD6B3196C52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BA9EA3B4-7621-444C-8816-976A10AF011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3392FF54-3E01-D84A-8D88-72C366D90FAB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BE7CA5BD-9AFF-D244-B797-030E6E66B5C7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60143E11-2F2C-8240-BEA9-D0F5774996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b="0" i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: afgeronde bovenhoeken 74">
                    <a:extLst>
                      <a:ext uri="{FF2B5EF4-FFF2-40B4-BE49-F238E27FC236}">
                        <a16:creationId xmlns:a16="http://schemas.microsoft.com/office/drawing/2014/main" id="{21C4CD24-7A6E-1C4C-9BED-BD49399966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b="0" i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Gelijkbenige driehoek 75">
                    <a:extLst>
                      <a:ext uri="{FF2B5EF4-FFF2-40B4-BE49-F238E27FC236}">
                        <a16:creationId xmlns:a16="http://schemas.microsoft.com/office/drawing/2014/main" id="{DBCA5C4E-9385-DC4A-A4D2-E28C8653C8A0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b="0" i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A96E5C2-0F02-894B-88C3-D184D5AF614B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6C1DF331-8AE7-D24E-8550-23D84D16AD0D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A3589B48-6707-9F4B-9F58-31A00F613997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Wanneer nodig, verwijder de bestaande grafiek d.m.v. de ‘Backspace toets’. Klik op het pictogram om een nieuwe grafiek in te voegen (zie onderstaand voorbeeld).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634FFF9-6B43-1040-A18F-6ABF8634CCC7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ABD4EAC-32C9-1442-ABA2-0E1F90B86977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en klik op ‘Invoegen’.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3CA23520-B857-FF4B-AF23-C3F9DDF4AC39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B2F6FA30-3D79-8D4F-90BD-5928B57EB3E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224B7864-E61C-E748-8D6B-2145D608512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" name="Gelijkbenige driehoek 56">
                <a:extLst>
                  <a:ext uri="{FF2B5EF4-FFF2-40B4-BE49-F238E27FC236}">
                    <a16:creationId xmlns:a16="http://schemas.microsoft.com/office/drawing/2014/main" id="{64F6AED6-CDA7-1A4F-8307-C60C452EA29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3FB2CB7C-4B97-1C42-A351-3FC89D048E05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51215324-BD2F-D341-849F-55D9D2B2E9AB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2B854D1-3DFE-5947-B7B1-075D6087D528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8C4A6AC-9A45-1E45-9B47-2E5D378E56DF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4D1E685C-33E4-2B40-BB2A-1AC6EB7B42F2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5DE662C-7852-DA4A-8D02-CE29DF8822BF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‘Hulpmiddelen van grafieken - Opmaak’ te gaan. </a:t>
              </a:r>
            </a:p>
          </p:txBody>
        </p:sp>
      </p:grpSp>
      <p:grpSp>
        <p:nvGrpSpPr>
          <p:cNvPr id="62" name="Groep 61">
            <a:extLst>
              <a:ext uri="{FF2B5EF4-FFF2-40B4-BE49-F238E27FC236}">
                <a16:creationId xmlns:a16="http://schemas.microsoft.com/office/drawing/2014/main" id="{D89E33D5-BA9D-DA4A-A973-AAAE25EFE6E8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21C90B90-18F9-724D-8ACB-188E7C7DE3E6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216C2487-64A0-6441-AF82-0711ADFFA597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CE8CF1D5-79D9-A946-BD22-6CABC8362941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456FF695-CBC9-9242-B2F5-FEDF83C6003C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E99C9585-1A2D-B74C-B55B-DFBCB1595280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80" name="Rechthoek: afgeronde hoeken 61">
                <a:extLst>
                  <a:ext uri="{FF2B5EF4-FFF2-40B4-BE49-F238E27FC236}">
                    <a16:creationId xmlns:a16="http://schemas.microsoft.com/office/drawing/2014/main" id="{7F015324-5E8B-4042-9BB2-99930D0306B1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4FC942B-2D10-A140-8096-2E1A76CFBA5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1E78519-88FF-1441-94C6-F359933F09B8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CB357C32-894B-5F4C-86BE-EF97980E4BAA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E636CF06-BF41-C748-873C-6629E4F5D362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D9BA5C82-862F-0B41-99DE-364B8FBE9153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9F2114B4-6783-7344-BD0D-10240D3BEB75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86F5DFB8-9A1F-D841-85F3-F9DC76BC9ABC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74" name="Rechthoek: afgeronde hoeken 55">
                  <a:extLst>
                    <a:ext uri="{FF2B5EF4-FFF2-40B4-BE49-F238E27FC236}">
                      <a16:creationId xmlns:a16="http://schemas.microsoft.com/office/drawing/2014/main" id="{85D3E14B-CD41-EB4D-B9AF-51EBF9A6531E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61414A09-83CD-7F41-811D-EB5FBD42D0A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9738DF58-44AB-8A41-9329-E4FD56B7989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282A0C60-03F1-F441-A8D9-70B3B3BDD42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E9613EDB-872E-3D41-BE40-623D5D758E4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DECA9246-E7E8-0B40-A706-C9E18A6FB36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3" name="Boog 72">
                <a:extLst>
                  <a:ext uri="{FF2B5EF4-FFF2-40B4-BE49-F238E27FC236}">
                    <a16:creationId xmlns:a16="http://schemas.microsoft.com/office/drawing/2014/main" id="{6EEEE20E-DBA3-B94B-A5C6-9CF15D8A48C6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E0F90FEA-B5A6-D940-A6A8-97CF4ED38820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8B66E62A-1EDA-D14B-A810-A91E9762F779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71" name="Vrije vorm: vorm 52">
              <a:extLst>
                <a:ext uri="{FF2B5EF4-FFF2-40B4-BE49-F238E27FC236}">
                  <a16:creationId xmlns:a16="http://schemas.microsoft.com/office/drawing/2014/main" id="{F4101E89-8CD7-DF48-A975-4AE998DF39D8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6" name="Groep 85">
            <a:extLst>
              <a:ext uri="{FF2B5EF4-FFF2-40B4-BE49-F238E27FC236}">
                <a16:creationId xmlns:a16="http://schemas.microsoft.com/office/drawing/2014/main" id="{BFC512EB-A62C-064A-ADA9-383B22D968E5}"/>
              </a:ext>
            </a:extLst>
          </p:cNvPr>
          <p:cNvGrpSpPr/>
          <p:nvPr userDrawn="1"/>
        </p:nvGrpSpPr>
        <p:grpSpPr>
          <a:xfrm>
            <a:off x="-3593091" y="2754611"/>
            <a:ext cx="3593091" cy="4430752"/>
            <a:chOff x="-3593091" y="2754611"/>
            <a:chExt cx="3593091" cy="4430752"/>
          </a:xfrm>
        </p:grpSpPr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3E584A57-3378-4A4E-AE7F-E4AFA3148AFC}"/>
                </a:ext>
              </a:extLst>
            </p:cNvPr>
            <p:cNvGrpSpPr/>
            <p:nvPr userDrawn="1"/>
          </p:nvGrpSpPr>
          <p:grpSpPr>
            <a:xfrm>
              <a:off x="-3593091" y="2754611"/>
              <a:ext cx="3593091" cy="4430752"/>
              <a:chOff x="-3593091" y="2754611"/>
              <a:chExt cx="3593091" cy="4430752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EDAE9291-2467-1C4F-91F5-8CB605B940F4}"/>
                  </a:ext>
                </a:extLst>
              </p:cNvPr>
              <p:cNvGrpSpPr/>
              <p:nvPr userDrawn="1"/>
            </p:nvGrpSpPr>
            <p:grpSpPr>
              <a:xfrm>
                <a:off x="-3593091" y="2754611"/>
                <a:ext cx="3593091" cy="4430752"/>
                <a:chOff x="-3593091" y="2754611"/>
                <a:chExt cx="3593091" cy="4430752"/>
              </a:xfrm>
            </p:grpSpPr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173DA228-A21D-5940-9245-05A5DEBF40E2}"/>
                    </a:ext>
                  </a:extLst>
                </p:cNvPr>
                <p:cNvSpPr/>
                <p:nvPr userDrawn="1"/>
              </p:nvSpPr>
              <p:spPr>
                <a:xfrm>
                  <a:off x="-3593091" y="2754611"/>
                  <a:ext cx="3593091" cy="44307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1300" b="1" i="0" cap="all" baseline="0" noProof="0" dirty="0">
                      <a:solidFill>
                        <a:schemeClr val="tx1"/>
                      </a:solidFill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Tekstniveaus kiezen</a:t>
                  </a:r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4D98F9FF-F941-D64A-B49F-64D1760755F5}"/>
                    </a:ext>
                  </a:extLst>
                </p:cNvPr>
                <p:cNvSpPr/>
                <p:nvPr userDrawn="1"/>
              </p:nvSpPr>
              <p:spPr>
                <a:xfrm>
                  <a:off x="-3411109" y="4048410"/>
                  <a:ext cx="3398037" cy="49673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Gebruik onder de tab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‘Start’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de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lijstniveau-knoppen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om een tekst niveau te kiezen. </a:t>
                  </a:r>
                  <a:b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</a:b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Kies uit:</a:t>
                  </a:r>
                </a:p>
              </p:txBody>
            </p:sp>
            <p:grpSp>
              <p:nvGrpSpPr>
                <p:cNvPr id="96" name="VOORBEELD">
                  <a:extLst>
                    <a:ext uri="{FF2B5EF4-FFF2-40B4-BE49-F238E27FC236}">
                      <a16:creationId xmlns:a16="http://schemas.microsoft.com/office/drawing/2014/main" id="{50B4FD44-4F8F-3744-B287-B6DABB5C53F6}"/>
                    </a:ext>
                  </a:extLst>
                </p:cNvPr>
                <p:cNvGrpSpPr/>
                <p:nvPr userDrawn="1"/>
              </p:nvGrpSpPr>
              <p:grpSpPr>
                <a:xfrm>
                  <a:off x="-3412097" y="3250745"/>
                  <a:ext cx="3234311" cy="604518"/>
                  <a:chOff x="-3605171" y="458674"/>
                  <a:chExt cx="3234311" cy="558875"/>
                </a:xfrm>
              </p:grpSpPr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77F76740-B5DA-9C4A-A12D-9E5036A8EE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604183" y="458674"/>
                    <a:ext cx="393459" cy="184058"/>
                  </a:xfrm>
                  <a:prstGeom prst="rect">
                    <a:avLst/>
                  </a:prstGeom>
                  <a:solidFill>
                    <a:srgbClr val="F8F8F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1800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9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2E850B95-EFC5-3347-A732-AE6E25B08E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599184" y="621345"/>
                    <a:ext cx="383782" cy="27171"/>
                  </a:xfrm>
                  <a:prstGeom prst="rect">
                    <a:avLst/>
                  </a:prstGeom>
                  <a:solidFill>
                    <a:srgbClr val="B74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grpSp>
                <p:nvGrpSpPr>
                  <p:cNvPr id="99" name="Groep 98">
                    <a:extLst>
                      <a:ext uri="{FF2B5EF4-FFF2-40B4-BE49-F238E27FC236}">
                        <a16:creationId xmlns:a16="http://schemas.microsoft.com/office/drawing/2014/main" id="{1156B0CF-D2BC-7444-BDEA-70578D51B1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86247" y="830871"/>
                    <a:ext cx="139423" cy="109566"/>
                    <a:chOff x="-2866744" y="827071"/>
                    <a:chExt cx="168701" cy="132575"/>
                  </a:xfrm>
                </p:grpSpPr>
                <p:grpSp>
                  <p:nvGrpSpPr>
                    <p:cNvPr id="130" name="Groep 129">
                      <a:extLst>
                        <a:ext uri="{FF2B5EF4-FFF2-40B4-BE49-F238E27FC236}">
                          <a16:creationId xmlns:a16="http://schemas.microsoft.com/office/drawing/2014/main" id="{E574B4E6-43E3-0B40-ABB3-836D6A100E0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FD6605CB-D9C8-A848-976E-4675D62D06C6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CFB5635B-D0C7-1E4C-B782-75E4B530D3E4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CEED1590-FC98-5A49-941B-EB0C5867B53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84C27C68-5B56-6A48-BE01-4F16C440A00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DDFE72A3-483F-F746-B5DE-BBF76C744C0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31" name="Pijl: rechts 129">
                      <a:extLst>
                        <a:ext uri="{FF2B5EF4-FFF2-40B4-BE49-F238E27FC236}">
                          <a16:creationId xmlns:a16="http://schemas.microsoft.com/office/drawing/2014/main" id="{A9448DE6-FA90-1049-A07C-971CE4CE712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00" name="Groep 99">
                    <a:extLst>
                      <a:ext uri="{FF2B5EF4-FFF2-40B4-BE49-F238E27FC236}">
                        <a16:creationId xmlns:a16="http://schemas.microsoft.com/office/drawing/2014/main" id="{DFBA5312-54D8-7940-87FD-DB7C23192D8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05171" y="830871"/>
                    <a:ext cx="139423" cy="109566"/>
                    <a:chOff x="-2866744" y="518074"/>
                    <a:chExt cx="168701" cy="132575"/>
                  </a:xfrm>
                </p:grpSpPr>
                <p:grpSp>
                  <p:nvGrpSpPr>
                    <p:cNvPr id="123" name="Groep 122">
                      <a:extLst>
                        <a:ext uri="{FF2B5EF4-FFF2-40B4-BE49-F238E27FC236}">
                          <a16:creationId xmlns:a16="http://schemas.microsoft.com/office/drawing/2014/main" id="{F3C65EF0-C672-5E4F-AE99-EE9C74BE9C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25" name="Rechte verbindingslijn 124">
                        <a:extLst>
                          <a:ext uri="{FF2B5EF4-FFF2-40B4-BE49-F238E27FC236}">
                            <a16:creationId xmlns:a16="http://schemas.microsoft.com/office/drawing/2014/main" id="{91C7727F-25EC-2C4A-8FF2-ED778AA521C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6" name="Rechte verbindingslijn 125">
                        <a:extLst>
                          <a:ext uri="{FF2B5EF4-FFF2-40B4-BE49-F238E27FC236}">
                            <a16:creationId xmlns:a16="http://schemas.microsoft.com/office/drawing/2014/main" id="{0137F4F6-3A97-F844-B1FB-495972730CD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7" name="Rechte verbindingslijn 126">
                        <a:extLst>
                          <a:ext uri="{FF2B5EF4-FFF2-40B4-BE49-F238E27FC236}">
                            <a16:creationId xmlns:a16="http://schemas.microsoft.com/office/drawing/2014/main" id="{48A9DF8E-9D70-7D43-920B-92769F15838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8" name="Rechte verbindingslijn 127">
                        <a:extLst>
                          <a:ext uri="{FF2B5EF4-FFF2-40B4-BE49-F238E27FC236}">
                            <a16:creationId xmlns:a16="http://schemas.microsoft.com/office/drawing/2014/main" id="{BF9A3EAE-385F-0E44-AA5F-177967DFFF2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9" name="Rechte verbindingslijn 128">
                        <a:extLst>
                          <a:ext uri="{FF2B5EF4-FFF2-40B4-BE49-F238E27FC236}">
                            <a16:creationId xmlns:a16="http://schemas.microsoft.com/office/drawing/2014/main" id="{C817B0B1-17F4-C643-94E8-F94337C361B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24" name="Pijl: rechts 122">
                      <a:extLst>
                        <a:ext uri="{FF2B5EF4-FFF2-40B4-BE49-F238E27FC236}">
                          <a16:creationId xmlns:a16="http://schemas.microsoft.com/office/drawing/2014/main" id="{D67B9843-0506-BE4C-9DE6-AE52C7F936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1646B8AB-DCD4-BD41-9A9A-FC48D45E716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-3459956" y="588169"/>
                    <a:ext cx="547687" cy="219076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D96B8947-0844-EC49-AD16-E201303C39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224213" y="828675"/>
                    <a:ext cx="319088" cy="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BA074B95-70CF-D642-852A-FE8C25CBD2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512179"/>
                    <a:ext cx="2189042" cy="1510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omhoog</a:t>
                    </a: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C3B2684-34CE-DE45-B52B-2D2AD2C17A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819562"/>
                    <a:ext cx="2189043" cy="142202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omlaag</a:t>
                    </a:r>
                  </a:p>
                </p:txBody>
              </p:sp>
              <p:grpSp>
                <p:nvGrpSpPr>
                  <p:cNvPr id="105" name="Groep 104">
                    <a:extLst>
                      <a:ext uri="{FF2B5EF4-FFF2-40B4-BE49-F238E27FC236}">
                        <a16:creationId xmlns:a16="http://schemas.microsoft.com/office/drawing/2014/main" id="{3AE38FE2-BDD2-4C4F-9724-B72415F1B5D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769168"/>
                    <a:ext cx="268738" cy="248381"/>
                    <a:chOff x="-2916763" y="769168"/>
                    <a:chExt cx="268738" cy="248381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4FA67A03-6D15-DE41-B598-CCA92A1EE8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769168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4DB76769-F45F-2748-9660-C9061FF7DE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18" name="Rechte verbindingslijn 117">
                        <a:extLst>
                          <a:ext uri="{FF2B5EF4-FFF2-40B4-BE49-F238E27FC236}">
                            <a16:creationId xmlns:a16="http://schemas.microsoft.com/office/drawing/2014/main" id="{936A124D-4F0C-A94B-A26B-3CB61E209D16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4420A622-3898-674B-A723-0D1FA8DD592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6F06C079-B806-DC4D-81C8-605BEADFD3A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BCC2303B-92B5-6943-9023-95FF775BF333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A32F1320-5364-954F-8C14-E22F928ABEF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17" name="Pijl: rechts 115">
                      <a:extLst>
                        <a:ext uri="{FF2B5EF4-FFF2-40B4-BE49-F238E27FC236}">
                          <a16:creationId xmlns:a16="http://schemas.microsoft.com/office/drawing/2014/main" id="{DF96854B-9142-8048-8A8A-889B2C3F6F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06" name="Groep 105">
                    <a:extLst>
                      <a:ext uri="{FF2B5EF4-FFF2-40B4-BE49-F238E27FC236}">
                        <a16:creationId xmlns:a16="http://schemas.microsoft.com/office/drawing/2014/main" id="{18CB8103-3A00-124F-ADF2-BCD8A90A38F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460171"/>
                    <a:ext cx="268738" cy="248381"/>
                    <a:chOff x="-2916763" y="460171"/>
                    <a:chExt cx="268738" cy="248381"/>
                  </a:xfrm>
                </p:grpSpPr>
                <p:sp>
                  <p:nvSpPr>
                    <p:cNvPr id="107" name="Rechthoek 106">
                      <a:extLst>
                        <a:ext uri="{FF2B5EF4-FFF2-40B4-BE49-F238E27FC236}">
                          <a16:creationId xmlns:a16="http://schemas.microsoft.com/office/drawing/2014/main" id="{1DB8CD5A-3B4B-0C45-9384-E780BF876E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460171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08" name="Groep 107">
                      <a:extLst>
                        <a:ext uri="{FF2B5EF4-FFF2-40B4-BE49-F238E27FC236}">
                          <a16:creationId xmlns:a16="http://schemas.microsoft.com/office/drawing/2014/main" id="{4966D7C1-3B4A-5F41-AF1F-980DA66714E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10" name="Rechte verbindingslijn 109">
                        <a:extLst>
                          <a:ext uri="{FF2B5EF4-FFF2-40B4-BE49-F238E27FC236}">
                            <a16:creationId xmlns:a16="http://schemas.microsoft.com/office/drawing/2014/main" id="{56C919D1-8E14-4844-95E5-6258CB0E344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1" name="Rechte verbindingslijn 110">
                        <a:extLst>
                          <a:ext uri="{FF2B5EF4-FFF2-40B4-BE49-F238E27FC236}">
                            <a16:creationId xmlns:a16="http://schemas.microsoft.com/office/drawing/2014/main" id="{E10F00A2-3349-2E4A-82AF-5FA67DE03E16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2" name="Rechte verbindingslijn 111">
                        <a:extLst>
                          <a:ext uri="{FF2B5EF4-FFF2-40B4-BE49-F238E27FC236}">
                            <a16:creationId xmlns:a16="http://schemas.microsoft.com/office/drawing/2014/main" id="{619BE3DF-547A-2340-85FE-E11F24BF83B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3" name="Rechte verbindingslijn 112">
                        <a:extLst>
                          <a:ext uri="{FF2B5EF4-FFF2-40B4-BE49-F238E27FC236}">
                            <a16:creationId xmlns:a16="http://schemas.microsoft.com/office/drawing/2014/main" id="{31F16809-6DB2-7943-987D-7BFB754C47D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4" name="Rechte verbindingslijn 113">
                        <a:extLst>
                          <a:ext uri="{FF2B5EF4-FFF2-40B4-BE49-F238E27FC236}">
                            <a16:creationId xmlns:a16="http://schemas.microsoft.com/office/drawing/2014/main" id="{A7A2C135-2313-A94B-BD7E-D49EA735644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09" name="Pijl: rechts 107">
                      <a:extLst>
                        <a:ext uri="{FF2B5EF4-FFF2-40B4-BE49-F238E27FC236}">
                          <a16:creationId xmlns:a16="http://schemas.microsoft.com/office/drawing/2014/main" id="{BC10D9F4-7311-254D-868E-BC04A5264F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5B71362A-611B-9F47-AB6F-E7CDA97778D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3750" y="474403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6F618E28-A101-E543-ACF7-B56F410D690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498329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BFA970A1-DD5B-E440-B491-812DA2950E2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212321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126F93CC-2CDA-7D45-BA5D-BFA378A0AC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444227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</p:grpSp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4DF31DE6-9FE5-684C-886B-BA0E98528B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69073" b="51247"/>
            <a:stretch/>
          </p:blipFill>
          <p:spPr>
            <a:xfrm>
              <a:off x="-3000336" y="4711785"/>
              <a:ext cx="1644272" cy="954004"/>
            </a:xfrm>
            <a:prstGeom prst="rect">
              <a:avLst/>
            </a:prstGeom>
          </p:spPr>
        </p:pic>
      </p:grpSp>
      <p:sp>
        <p:nvSpPr>
          <p:cNvPr id="137" name="Tijdelijke aanduiding voor tekst 5">
            <a:extLst>
              <a:ext uri="{FF2B5EF4-FFF2-40B4-BE49-F238E27FC236}">
                <a16:creationId xmlns:a16="http://schemas.microsoft.com/office/drawing/2014/main" id="{6A27580B-C7FD-9F44-92BF-C964C7E9098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5" y="1729512"/>
            <a:ext cx="5109127" cy="39680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38" name="Titel 2">
            <a:extLst>
              <a:ext uri="{FF2B5EF4-FFF2-40B4-BE49-F238E27FC236}">
                <a16:creationId xmlns:a16="http://schemas.microsoft.com/office/drawing/2014/main" id="{A4E328CD-43C6-8F4A-81C9-04AF1F60D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39" name="Graphic 138">
            <a:extLst>
              <a:ext uri="{FF2B5EF4-FFF2-40B4-BE49-F238E27FC236}">
                <a16:creationId xmlns:a16="http://schemas.microsoft.com/office/drawing/2014/main" id="{DC82E89E-8C79-9640-A01C-CE9B1F5F23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4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Vrije vorm 139">
            <a:extLst>
              <a:ext uri="{FF2B5EF4-FFF2-40B4-BE49-F238E27FC236}">
                <a16:creationId xmlns:a16="http://schemas.microsoft.com/office/drawing/2014/main" id="{B2D25275-C63C-6243-8A14-F2E2B8F38D1A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jdelijke aanduiding voor grafiek 4"/>
          <p:cNvSpPr>
            <a:spLocks noGrp="1"/>
          </p:cNvSpPr>
          <p:nvPr>
            <p:ph type="chart" sz="quarter" idx="39" hasCustomPrompt="1"/>
          </p:nvPr>
        </p:nvSpPr>
        <p:spPr>
          <a:xfrm>
            <a:off x="709507" y="1736812"/>
            <a:ext cx="5397742" cy="3960726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tIns="108000">
            <a:normAutofit/>
          </a:bodyPr>
          <a:lstStyle>
            <a:lvl1pPr marL="0" indent="0" algn="ctr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0F08D34-7EEF-BD47-ACD9-687F18D621AA}"/>
              </a:ext>
            </a:extLst>
          </p:cNvPr>
          <p:cNvGrpSpPr/>
          <p:nvPr userDrawn="1"/>
        </p:nvGrpSpPr>
        <p:grpSpPr>
          <a:xfrm>
            <a:off x="12377867" y="1"/>
            <a:ext cx="3593091" cy="5328246"/>
            <a:chOff x="12377867" y="1"/>
            <a:chExt cx="3593091" cy="5328246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50BFC6F-351A-4640-A21C-D00D8C1ED1EA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58A4110-A177-EA4C-B1D9-90F8F5DB5DFC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E2B2759-AD50-2C42-98AE-B20349424E51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Klik met de rechter muisknop op de grafiek en kies ‘Gegevens bewerken’.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90657C8A-D2D4-3D4B-BEF4-F503E65A72E3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1F1FF5AE-4C85-B041-A0C0-2AD8020F9EFA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AE89875-3023-4243-9721-4CF06EB1E0D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7EEDEAE3-F2CD-A54C-BDF9-84D923AAE9BA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0294F4F7-F4C2-AC46-A289-32D8C1F85B1A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38" name="Vrije vorm: vorm 61">
                <a:extLst>
                  <a:ext uri="{FF2B5EF4-FFF2-40B4-BE49-F238E27FC236}">
                    <a16:creationId xmlns:a16="http://schemas.microsoft.com/office/drawing/2014/main" id="{873B7D10-1524-144E-B374-6E8FC711B5C3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b="0" i="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B03B7B8A-0410-844C-BA43-EACFCB4EDAE1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36CCE9F-8844-4145-9EBE-C2A429551827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783E5FA6-BB4A-A943-BAC4-04DF44E4295A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2E005480-7984-034E-BF19-B7763FA6E84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BB9C38E1-A964-644C-9EBB-F0B2935B8839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59FD0BE3-5A23-BE4D-8C33-5F9114470E02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F8F69F09-AC6B-6247-A751-6F94C22770E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7F6C58EB-11AA-7C4C-A2AE-14F553E457A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1DC2AFF8-687F-2A46-99D2-ABC71E79FAD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D56E9853-1EE9-2642-8B77-7433CF89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9D33DE5A-55C1-0548-82CB-41DC1B7BABA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7D3443FA-B907-BD48-99DA-27C900D1E9E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EAA4E837-4E0C-3843-A968-2AC67CE856E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844FB49B-4B04-4840-9EA7-9F836E6D034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E37E7984-F067-B64D-8C76-3339F91EE87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D00824A4-BA1E-E24B-934D-2A3475AFCAB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785EF4CA-673B-F449-9011-27AB2CEFDA3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E8DECF1A-E68F-B849-8525-6F949563D46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131F840E-AA7A-5542-AC29-1756A173E8FA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BB10801E-F899-5540-8903-3E791B97FF7E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FCC370D-1C24-1548-88E2-A3DB42A6BC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b="0" i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: afgeronde bovenhoeken 74">
                    <a:extLst>
                      <a:ext uri="{FF2B5EF4-FFF2-40B4-BE49-F238E27FC236}">
                        <a16:creationId xmlns:a16="http://schemas.microsoft.com/office/drawing/2014/main" id="{FC596CD1-79FD-5F4B-A025-EF4CD28B1C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b="0" i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Gelijkbenige driehoek 75">
                    <a:extLst>
                      <a:ext uri="{FF2B5EF4-FFF2-40B4-BE49-F238E27FC236}">
                        <a16:creationId xmlns:a16="http://schemas.microsoft.com/office/drawing/2014/main" id="{5291330E-E6B3-934B-BA97-9ECAD4695397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b="0" i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079ACE1-2FB7-4F44-9F41-63118A8B4203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C0C7A9A-F770-3449-AF48-C67D5516544B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3B70C3A-9F89-A54D-922D-B76398DAA641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Wanneer nodig, verwijder de bestaande grafiek d.m.v. de ‘Backspace toets’. Klik op het pictogram om een nieuwe grafiek in te voegen (zie onderstaand voorbeeld).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DC4D707-AC41-0548-8CE2-CEBCE2B364CF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119238C-3BC8-F844-80C3-E562BC88C033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en klik op ‘Invoegen’.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F86C130A-3A3A-7948-B980-91982EC910C2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ABEC91A-1C0B-B846-935C-984BB1C1652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35D76B29-E9BC-2F47-8283-BCA83A2E909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" name="Gelijkbenige driehoek 56">
                <a:extLst>
                  <a:ext uri="{FF2B5EF4-FFF2-40B4-BE49-F238E27FC236}">
                    <a16:creationId xmlns:a16="http://schemas.microsoft.com/office/drawing/2014/main" id="{00F1AE08-35C5-5240-9DDC-77F87A00016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3A361113-4B8A-FB45-B106-2192835F8791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6A5B7ABA-2927-DA48-B778-B2E7EC0D2596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D85ACB9-40B0-F74E-BF97-25713609C484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40205A0F-CFF3-4743-BD9A-92D26B56D6A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b="0" i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C5D4E41C-6DEA-8B47-BFD9-A2DBE8E01751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9E1743E-138B-EF46-870F-38DBABA8906B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‘Hulpmiddelen van grafieken - Opmaak’ te gaan. </a:t>
              </a:r>
            </a:p>
          </p:txBody>
        </p:sp>
      </p:grpSp>
      <p:grpSp>
        <p:nvGrpSpPr>
          <p:cNvPr id="62" name="Groep 61">
            <a:extLst>
              <a:ext uri="{FF2B5EF4-FFF2-40B4-BE49-F238E27FC236}">
                <a16:creationId xmlns:a16="http://schemas.microsoft.com/office/drawing/2014/main" id="{93B719FA-EFAA-AD4B-A44F-549A5BBB02A7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2A296300-EA2F-CF49-9D5A-67FCBB675C53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A8BB0D27-5A5F-E844-88FF-200F22B5BE56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C8D41C0F-81ED-324F-A515-C62EA55D8A63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C95B07F3-04A9-AE4D-B787-237DF0997B09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4AE1C21F-ACF3-0E45-9EB2-4C62A626C213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80" name="Rechthoek: afgeronde hoeken 61">
                <a:extLst>
                  <a:ext uri="{FF2B5EF4-FFF2-40B4-BE49-F238E27FC236}">
                    <a16:creationId xmlns:a16="http://schemas.microsoft.com/office/drawing/2014/main" id="{3DC81B2A-EF0E-384A-9585-B97C3C04F07F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A37FA4C4-7862-2949-B41C-636535BFA46A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D26E6FA8-0650-DC43-9220-1B026D8DDC6A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80265C3C-B822-5B4A-9265-92EDCB677A7D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38392E75-6DE9-B94E-8031-EC3E8CE1D564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B44A2692-98E4-334F-84D5-E71DDAA30AC8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0B1E96BF-3EDF-CF4D-B06A-E44323C0B2BD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42371097-8195-8643-B57E-8AEBAE86E7AB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74" name="Rechthoek: afgeronde hoeken 55">
                  <a:extLst>
                    <a:ext uri="{FF2B5EF4-FFF2-40B4-BE49-F238E27FC236}">
                      <a16:creationId xmlns:a16="http://schemas.microsoft.com/office/drawing/2014/main" id="{5E766B30-B55F-AB41-85BB-D1D5591FD0F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B81B4295-A2D4-CE45-8B3F-7E35A2C8AB5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D8BB927A-E5A9-EB49-834A-45CEDF93519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34D81A51-F29C-194D-9DF2-1C937015576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A9426BB8-F8F2-7245-82D3-22D8DB21EC3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45CA2632-DC31-A64E-92E8-7A93DCF8069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3" name="Boog 72">
                <a:extLst>
                  <a:ext uri="{FF2B5EF4-FFF2-40B4-BE49-F238E27FC236}">
                    <a16:creationId xmlns:a16="http://schemas.microsoft.com/office/drawing/2014/main" id="{02508E0D-B51F-C345-AF28-6DD4E2F5ADE4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DB87E654-EC4C-044F-9590-D8A9950A5886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5D9E9AE6-8905-1442-9F0E-DAC9C155833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71" name="Vrije vorm: vorm 52">
              <a:extLst>
                <a:ext uri="{FF2B5EF4-FFF2-40B4-BE49-F238E27FC236}">
                  <a16:creationId xmlns:a16="http://schemas.microsoft.com/office/drawing/2014/main" id="{71C31084-B0A0-3D4F-8A2C-E6F619F9A344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6" name="Groep 85">
            <a:extLst>
              <a:ext uri="{FF2B5EF4-FFF2-40B4-BE49-F238E27FC236}">
                <a16:creationId xmlns:a16="http://schemas.microsoft.com/office/drawing/2014/main" id="{A976FEFD-18B1-B649-99E4-5CE214A27643}"/>
              </a:ext>
            </a:extLst>
          </p:cNvPr>
          <p:cNvGrpSpPr/>
          <p:nvPr userDrawn="1"/>
        </p:nvGrpSpPr>
        <p:grpSpPr>
          <a:xfrm>
            <a:off x="-3593091" y="2754611"/>
            <a:ext cx="3593091" cy="4430752"/>
            <a:chOff x="-3593091" y="2754611"/>
            <a:chExt cx="3593091" cy="4430752"/>
          </a:xfrm>
        </p:grpSpPr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8700E12F-9B49-FF44-A2DC-EEE269A5E46B}"/>
                </a:ext>
              </a:extLst>
            </p:cNvPr>
            <p:cNvGrpSpPr/>
            <p:nvPr userDrawn="1"/>
          </p:nvGrpSpPr>
          <p:grpSpPr>
            <a:xfrm>
              <a:off x="-3593091" y="2754611"/>
              <a:ext cx="3593091" cy="4430752"/>
              <a:chOff x="-3593091" y="2754611"/>
              <a:chExt cx="3593091" cy="4430752"/>
            </a:xfrm>
          </p:grpSpPr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99DBDD65-196C-EA49-96D4-C7DE6041F9B6}"/>
                  </a:ext>
                </a:extLst>
              </p:cNvPr>
              <p:cNvGrpSpPr/>
              <p:nvPr userDrawn="1"/>
            </p:nvGrpSpPr>
            <p:grpSpPr>
              <a:xfrm>
                <a:off x="-3593091" y="2754611"/>
                <a:ext cx="3593091" cy="4430752"/>
                <a:chOff x="-3593091" y="2754611"/>
                <a:chExt cx="3593091" cy="4430752"/>
              </a:xfrm>
            </p:grpSpPr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CA9F4A19-A921-7B44-AA27-C61D226A9315}"/>
                    </a:ext>
                  </a:extLst>
                </p:cNvPr>
                <p:cNvSpPr/>
                <p:nvPr userDrawn="1"/>
              </p:nvSpPr>
              <p:spPr>
                <a:xfrm>
                  <a:off x="-3593091" y="2754611"/>
                  <a:ext cx="3593091" cy="44307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1300" b="1" i="0" cap="all" baseline="0" noProof="0" dirty="0">
                      <a:solidFill>
                        <a:schemeClr val="tx1"/>
                      </a:solidFill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Tekstniveaus kiezen</a:t>
                  </a:r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42FFE9EB-B0A1-8F49-B06B-DA2A58D62FBD}"/>
                    </a:ext>
                  </a:extLst>
                </p:cNvPr>
                <p:cNvSpPr/>
                <p:nvPr userDrawn="1"/>
              </p:nvSpPr>
              <p:spPr>
                <a:xfrm>
                  <a:off x="-3411109" y="4048410"/>
                  <a:ext cx="3398037" cy="49673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Gebruik onder de tab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‘Start’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de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lijstniveau-knoppen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om een tekst niveau te kiezen. </a:t>
                  </a:r>
                  <a:b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</a:b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Kies uit:</a:t>
                  </a:r>
                </a:p>
              </p:txBody>
            </p:sp>
            <p:grpSp>
              <p:nvGrpSpPr>
                <p:cNvPr id="96" name="VOORBEELD">
                  <a:extLst>
                    <a:ext uri="{FF2B5EF4-FFF2-40B4-BE49-F238E27FC236}">
                      <a16:creationId xmlns:a16="http://schemas.microsoft.com/office/drawing/2014/main" id="{70459935-E80E-DE4A-9E9E-F514A57E0E28}"/>
                    </a:ext>
                  </a:extLst>
                </p:cNvPr>
                <p:cNvGrpSpPr/>
                <p:nvPr userDrawn="1"/>
              </p:nvGrpSpPr>
              <p:grpSpPr>
                <a:xfrm>
                  <a:off x="-3412097" y="3250745"/>
                  <a:ext cx="3234311" cy="604518"/>
                  <a:chOff x="-3605171" y="458674"/>
                  <a:chExt cx="3234311" cy="558875"/>
                </a:xfrm>
              </p:grpSpPr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A745C27E-4F46-414A-83F7-3D1C07492A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604183" y="458674"/>
                    <a:ext cx="393459" cy="184058"/>
                  </a:xfrm>
                  <a:prstGeom prst="rect">
                    <a:avLst/>
                  </a:prstGeom>
                  <a:solidFill>
                    <a:srgbClr val="F8F8F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1800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9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B75A2FC3-8028-2F42-8A60-D352014B60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599184" y="621345"/>
                    <a:ext cx="383782" cy="27171"/>
                  </a:xfrm>
                  <a:prstGeom prst="rect">
                    <a:avLst/>
                  </a:prstGeom>
                  <a:solidFill>
                    <a:srgbClr val="B74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grpSp>
                <p:nvGrpSpPr>
                  <p:cNvPr id="99" name="Groep 98">
                    <a:extLst>
                      <a:ext uri="{FF2B5EF4-FFF2-40B4-BE49-F238E27FC236}">
                        <a16:creationId xmlns:a16="http://schemas.microsoft.com/office/drawing/2014/main" id="{7B518DF2-9408-1944-B138-F14E9E597ED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86247" y="830871"/>
                    <a:ext cx="139423" cy="109566"/>
                    <a:chOff x="-2866744" y="827071"/>
                    <a:chExt cx="168701" cy="132575"/>
                  </a:xfrm>
                </p:grpSpPr>
                <p:grpSp>
                  <p:nvGrpSpPr>
                    <p:cNvPr id="130" name="Groep 129">
                      <a:extLst>
                        <a:ext uri="{FF2B5EF4-FFF2-40B4-BE49-F238E27FC236}">
                          <a16:creationId xmlns:a16="http://schemas.microsoft.com/office/drawing/2014/main" id="{8E1BEC00-9ADA-F243-9FB7-F8D322EB289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33798C1C-AE03-514D-8440-48FC948AA02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1DEC9C27-82D1-4C47-8C04-9234FC302E1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E85084D3-325E-2047-9F63-BAEB84A8496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01B48CE1-1223-5D4C-8585-DF68405E0F4A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26372532-514B-1441-A534-0B2BF0895B7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31" name="Pijl: rechts 129">
                      <a:extLst>
                        <a:ext uri="{FF2B5EF4-FFF2-40B4-BE49-F238E27FC236}">
                          <a16:creationId xmlns:a16="http://schemas.microsoft.com/office/drawing/2014/main" id="{EF22D6CF-4D55-934F-82F9-D14AC1B2C3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00" name="Groep 99">
                    <a:extLst>
                      <a:ext uri="{FF2B5EF4-FFF2-40B4-BE49-F238E27FC236}">
                        <a16:creationId xmlns:a16="http://schemas.microsoft.com/office/drawing/2014/main" id="{B16277AF-91CA-264B-B3DB-6F46762481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05171" y="830871"/>
                    <a:ext cx="139423" cy="109566"/>
                    <a:chOff x="-2866744" y="518074"/>
                    <a:chExt cx="168701" cy="132575"/>
                  </a:xfrm>
                </p:grpSpPr>
                <p:grpSp>
                  <p:nvGrpSpPr>
                    <p:cNvPr id="123" name="Groep 122">
                      <a:extLst>
                        <a:ext uri="{FF2B5EF4-FFF2-40B4-BE49-F238E27FC236}">
                          <a16:creationId xmlns:a16="http://schemas.microsoft.com/office/drawing/2014/main" id="{D03980C7-A166-8A4A-A824-A08CE9CC79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25" name="Rechte verbindingslijn 124">
                        <a:extLst>
                          <a:ext uri="{FF2B5EF4-FFF2-40B4-BE49-F238E27FC236}">
                            <a16:creationId xmlns:a16="http://schemas.microsoft.com/office/drawing/2014/main" id="{B6850E34-5722-7148-89F3-A33E5126385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6" name="Rechte verbindingslijn 125">
                        <a:extLst>
                          <a:ext uri="{FF2B5EF4-FFF2-40B4-BE49-F238E27FC236}">
                            <a16:creationId xmlns:a16="http://schemas.microsoft.com/office/drawing/2014/main" id="{E270D889-1D00-0F48-A461-83AA9B1DB4B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7" name="Rechte verbindingslijn 126">
                        <a:extLst>
                          <a:ext uri="{FF2B5EF4-FFF2-40B4-BE49-F238E27FC236}">
                            <a16:creationId xmlns:a16="http://schemas.microsoft.com/office/drawing/2014/main" id="{96EEE300-536A-4C49-8869-E57B22C48BC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8" name="Rechte verbindingslijn 127">
                        <a:extLst>
                          <a:ext uri="{FF2B5EF4-FFF2-40B4-BE49-F238E27FC236}">
                            <a16:creationId xmlns:a16="http://schemas.microsoft.com/office/drawing/2014/main" id="{1FFEFD32-3C6F-9746-94B7-6405745263B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9" name="Rechte verbindingslijn 128">
                        <a:extLst>
                          <a:ext uri="{FF2B5EF4-FFF2-40B4-BE49-F238E27FC236}">
                            <a16:creationId xmlns:a16="http://schemas.microsoft.com/office/drawing/2014/main" id="{8ADEF951-4DD3-9D40-B37A-3EE7E41A18B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24" name="Pijl: rechts 122">
                      <a:extLst>
                        <a:ext uri="{FF2B5EF4-FFF2-40B4-BE49-F238E27FC236}">
                          <a16:creationId xmlns:a16="http://schemas.microsoft.com/office/drawing/2014/main" id="{1E4CE342-7319-2B46-A2F6-961D96616C9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735130CA-0513-D44F-8829-EDB6B38B9FC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-3459956" y="588169"/>
                    <a:ext cx="547687" cy="219076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6D440E30-6FDA-FF46-82E4-4EE7183335A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224213" y="828675"/>
                    <a:ext cx="319088" cy="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174C4A7B-BB88-7D4F-8ADB-A8AEAA6C3D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512179"/>
                    <a:ext cx="2189042" cy="1510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omhoog</a:t>
                    </a: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E81D36DC-C459-7B48-9B45-D8C9098B0D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819562"/>
                    <a:ext cx="2189043" cy="142202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omlaag</a:t>
                    </a:r>
                  </a:p>
                </p:txBody>
              </p:sp>
              <p:grpSp>
                <p:nvGrpSpPr>
                  <p:cNvPr id="105" name="Groep 104">
                    <a:extLst>
                      <a:ext uri="{FF2B5EF4-FFF2-40B4-BE49-F238E27FC236}">
                        <a16:creationId xmlns:a16="http://schemas.microsoft.com/office/drawing/2014/main" id="{30C553A0-32E6-8E43-8281-EA3D713A6C5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769168"/>
                    <a:ext cx="268738" cy="248381"/>
                    <a:chOff x="-2916763" y="769168"/>
                    <a:chExt cx="268738" cy="248381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3A84AC9D-5BDA-A64B-9AC0-DA21E29EB0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769168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21F7E199-1A95-B342-88FF-BD0480AC226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18" name="Rechte verbindingslijn 117">
                        <a:extLst>
                          <a:ext uri="{FF2B5EF4-FFF2-40B4-BE49-F238E27FC236}">
                            <a16:creationId xmlns:a16="http://schemas.microsoft.com/office/drawing/2014/main" id="{2F855B6D-EE3F-0949-8EFB-2AC99C861FC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1D87B19A-9627-754D-B9F3-F40A53EBD87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0E786DFB-EE32-1D4D-B3CD-C5142E336A94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F602C12C-3126-1C4B-AC2E-45AEF888BBF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3E3AA3D8-E57E-734C-BC13-E1F47AF2799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17" name="Pijl: rechts 115">
                      <a:extLst>
                        <a:ext uri="{FF2B5EF4-FFF2-40B4-BE49-F238E27FC236}">
                          <a16:creationId xmlns:a16="http://schemas.microsoft.com/office/drawing/2014/main" id="{48FAE463-3CE6-3C45-AEEA-9BE44B6C75E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106" name="Groep 105">
                    <a:extLst>
                      <a:ext uri="{FF2B5EF4-FFF2-40B4-BE49-F238E27FC236}">
                        <a16:creationId xmlns:a16="http://schemas.microsoft.com/office/drawing/2014/main" id="{39F8ECCA-C2D9-8A42-A596-F0F2578EC45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460171"/>
                    <a:ext cx="268738" cy="248381"/>
                    <a:chOff x="-2916763" y="460171"/>
                    <a:chExt cx="268738" cy="248381"/>
                  </a:xfrm>
                </p:grpSpPr>
                <p:sp>
                  <p:nvSpPr>
                    <p:cNvPr id="107" name="Rechthoek 106">
                      <a:extLst>
                        <a:ext uri="{FF2B5EF4-FFF2-40B4-BE49-F238E27FC236}">
                          <a16:creationId xmlns:a16="http://schemas.microsoft.com/office/drawing/2014/main" id="{F7530043-839F-874E-AEA9-D36C8C88B25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460171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108" name="Groep 107">
                      <a:extLst>
                        <a:ext uri="{FF2B5EF4-FFF2-40B4-BE49-F238E27FC236}">
                          <a16:creationId xmlns:a16="http://schemas.microsoft.com/office/drawing/2014/main" id="{C474A634-9F49-614E-ACE3-D930E11DA72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10" name="Rechte verbindingslijn 109">
                        <a:extLst>
                          <a:ext uri="{FF2B5EF4-FFF2-40B4-BE49-F238E27FC236}">
                            <a16:creationId xmlns:a16="http://schemas.microsoft.com/office/drawing/2014/main" id="{D678E303-0442-1546-AC76-2F7C59B473E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1" name="Rechte verbindingslijn 110">
                        <a:extLst>
                          <a:ext uri="{FF2B5EF4-FFF2-40B4-BE49-F238E27FC236}">
                            <a16:creationId xmlns:a16="http://schemas.microsoft.com/office/drawing/2014/main" id="{FE30940C-2A7D-F443-9AF2-4FDE7513D2D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2" name="Rechte verbindingslijn 111">
                        <a:extLst>
                          <a:ext uri="{FF2B5EF4-FFF2-40B4-BE49-F238E27FC236}">
                            <a16:creationId xmlns:a16="http://schemas.microsoft.com/office/drawing/2014/main" id="{045F057F-ACDF-CB49-9569-6BB811673C36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3" name="Rechte verbindingslijn 112">
                        <a:extLst>
                          <a:ext uri="{FF2B5EF4-FFF2-40B4-BE49-F238E27FC236}">
                            <a16:creationId xmlns:a16="http://schemas.microsoft.com/office/drawing/2014/main" id="{DC5737EA-A904-3A46-B416-75E3DE43E45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4" name="Rechte verbindingslijn 113">
                        <a:extLst>
                          <a:ext uri="{FF2B5EF4-FFF2-40B4-BE49-F238E27FC236}">
                            <a16:creationId xmlns:a16="http://schemas.microsoft.com/office/drawing/2014/main" id="{951027E7-A969-1942-BAD4-466AD2AAD0F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09" name="Pijl: rechts 107">
                      <a:extLst>
                        <a:ext uri="{FF2B5EF4-FFF2-40B4-BE49-F238E27FC236}">
                          <a16:creationId xmlns:a16="http://schemas.microsoft.com/office/drawing/2014/main" id="{913F00AA-D9F8-2946-9B63-10C91862864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2D41BCA9-5AF7-3647-A08F-CE77B309BF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3750" y="474403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B7F3D51D-C706-9E4A-9C37-2558021298A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498329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CC831B78-A0C7-CC47-A435-9B22F4ADC98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212321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01DB50DC-DE0F-2442-AC4C-433FDC4568F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444227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</p:grpSp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8FF9CFBA-FB59-844D-99E8-814E58AC08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69073" b="51247"/>
            <a:stretch/>
          </p:blipFill>
          <p:spPr>
            <a:xfrm>
              <a:off x="-3000336" y="4711785"/>
              <a:ext cx="1644272" cy="954004"/>
            </a:xfrm>
            <a:prstGeom prst="rect">
              <a:avLst/>
            </a:prstGeom>
          </p:spPr>
        </p:pic>
      </p:grpSp>
      <p:sp>
        <p:nvSpPr>
          <p:cNvPr id="137" name="Tijdelijke aanduiding voor tekst 5">
            <a:extLst>
              <a:ext uri="{FF2B5EF4-FFF2-40B4-BE49-F238E27FC236}">
                <a16:creationId xmlns:a16="http://schemas.microsoft.com/office/drawing/2014/main" id="{AA03AD17-DF93-EF40-B80B-9288381AFBC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87548" y="1729512"/>
            <a:ext cx="5109127" cy="39680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38" name="Titel 2">
            <a:extLst>
              <a:ext uri="{FF2B5EF4-FFF2-40B4-BE49-F238E27FC236}">
                <a16:creationId xmlns:a16="http://schemas.microsoft.com/office/drawing/2014/main" id="{2311185D-A0EB-F84C-957B-B5A4DF267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39" name="Graphic 138">
            <a:extLst>
              <a:ext uri="{FF2B5EF4-FFF2-40B4-BE49-F238E27FC236}">
                <a16:creationId xmlns:a16="http://schemas.microsoft.com/office/drawing/2014/main" id="{689F9369-E317-E545-BA3F-F4DC781997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Vrije vorm 63">
            <a:extLst>
              <a:ext uri="{FF2B5EF4-FFF2-40B4-BE49-F238E27FC236}">
                <a16:creationId xmlns:a16="http://schemas.microsoft.com/office/drawing/2014/main" id="{1F30F73D-2005-5343-BA81-B630AA10A5C0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able Placeholder 2"/>
          <p:cNvSpPr>
            <a:spLocks noGrp="1"/>
          </p:cNvSpPr>
          <p:nvPr>
            <p:ph type="tbl" sz="quarter" idx="41" hasCustomPrompt="1"/>
          </p:nvPr>
        </p:nvSpPr>
        <p:spPr>
          <a:xfrm>
            <a:off x="695325" y="1770696"/>
            <a:ext cx="10801350" cy="3926842"/>
          </a:xfrm>
          <a:solidFill>
            <a:schemeClr val="bg2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FD43AC3E-FC9A-284F-BFBF-5ABCE7C6DFBC}"/>
              </a:ext>
            </a:extLst>
          </p:cNvPr>
          <p:cNvGrpSpPr/>
          <p:nvPr userDrawn="1"/>
        </p:nvGrpSpPr>
        <p:grpSpPr>
          <a:xfrm>
            <a:off x="12377867" y="1"/>
            <a:ext cx="3593091" cy="3394057"/>
            <a:chOff x="12377867" y="1"/>
            <a:chExt cx="3593091" cy="3394057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7209801-010B-B444-B30F-576C90B8DE40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TABEL invoegen/opmaken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035EE493-1060-9A4A-92B1-1E591540A391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AE6D30C-B381-854D-B8B8-37F4486F3BEE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grafiek in te voegen (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zie onderstaand voorbeeld)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3F838EB-E8EF-BE49-A2B4-6AA7A74F5226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1E4E1CE-EDB6-6E45-82A0-EE0128F50F47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tabel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640FDB58-24E1-DC43-A265-F363F739EFA1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8D43B4B8-DA29-AA47-9158-884282FA9AE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33CE70C6-0C28-7744-B89D-119E7BB822D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" name="Gelijkbenige driehoek 56">
                <a:extLst>
                  <a:ext uri="{FF2B5EF4-FFF2-40B4-BE49-F238E27FC236}">
                    <a16:creationId xmlns:a16="http://schemas.microsoft.com/office/drawing/2014/main" id="{1A413ED3-5F45-5A4E-88A7-0FFC4A3615A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84A947E-6669-FF44-9042-023BCAC374D7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23C6624-050A-3542-86E0-F37CCF8D31E2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Verander de opmaak van de tabel door onderdelen van de tabel aan te klikken en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‘Tabelindeling of Tabelontwerp’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te gaan. 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C2144EA1-3478-624C-B90B-D72072273EE3}"/>
                </a:ext>
              </a:extLst>
            </p:cNvPr>
            <p:cNvGrpSpPr/>
            <p:nvPr userDrawn="1"/>
          </p:nvGrpSpPr>
          <p:grpSpPr>
            <a:xfrm>
              <a:off x="12966587" y="1170469"/>
              <a:ext cx="426684" cy="356478"/>
              <a:chOff x="-3261070" y="3620931"/>
              <a:chExt cx="143928" cy="118477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139AD297-1421-9D47-8AD0-5414C1180D74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3CD4C065-7CF4-DF47-9690-0C530B264849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C1F385A8-FAA3-F142-AAE3-C0B99A747DC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8B1F6CE0-F51C-D74B-9B93-0AAB168F1C7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4DFBEA09-FADF-3D48-B290-0EAE14E051B0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31" name="Rechte verbindingslijn 30">
                    <a:extLst>
                      <a:ext uri="{FF2B5EF4-FFF2-40B4-BE49-F238E27FC236}">
                        <a16:creationId xmlns:a16="http://schemas.microsoft.com/office/drawing/2014/main" id="{E6CD85E1-B15B-FE42-86AC-ACE1E7AD292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id="{6126155F-DC40-7C44-B7FD-812FBC16EC6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052303F0-7E92-ED4C-91E7-7C36D530959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8E49FC3D-B628-2248-B0AA-C230DD83E87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9EAAC86E-CD4A-CA4C-A8A9-2D7C0E879E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6A1F02BC-45BE-694A-803F-E4EA81ACF7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34DECBDE-86AA-DD45-8A20-B5B9A8CE7F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D56410F9-C0CD-8542-8A4B-D5B21A948A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3FEC2E4C-3A94-704E-A2B8-E787582F110C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BF5BFC91-FBBB-4345-BD9B-D27F336BCC37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5267ACAF-5B76-FF4C-99A2-332F4D6EFB94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B1ADCF90-65A3-2249-87D9-F7009BBA7F92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0C3E2EC3-A08E-A54E-B11F-065CA65CEA50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2CE4BC7D-D45E-E74F-AA8C-198D571E8F15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78551339-029D-C74F-B1EC-13A4DA6975C6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56" name="Rechthoek: afgeronde hoeken 61">
                <a:extLst>
                  <a:ext uri="{FF2B5EF4-FFF2-40B4-BE49-F238E27FC236}">
                    <a16:creationId xmlns:a16="http://schemas.microsoft.com/office/drawing/2014/main" id="{C1E43020-C20E-BE46-B0A0-8C89D3CD5D8B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FC23934C-6D79-9142-8A2C-06E877B456E1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8B80ECB8-FDFA-A848-AEA1-5EF71149521D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437112F5-AD95-0B41-8580-D147E206F8D7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8E9BB184-B49B-9F49-8551-15B5CF17BCF6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1BB57D01-99AB-344D-9421-15865EA9963D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FCBC60C6-0E3E-D348-B131-D9D25E51EE26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1C0A09A7-1E4B-8548-BBA4-820F8578C948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50" name="Rechthoek: afgeronde hoeken 55">
                  <a:extLst>
                    <a:ext uri="{FF2B5EF4-FFF2-40B4-BE49-F238E27FC236}">
                      <a16:creationId xmlns:a16="http://schemas.microsoft.com/office/drawing/2014/main" id="{C5A4FE22-8A7E-A34D-A85B-64F9850854A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06CC71AB-C798-904A-B975-0582BF25AA9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D628C71C-17FB-9B4D-94AD-2A42C3ED6E0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2EB4C846-B48B-064F-ABD9-DF44E95AB1B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9822A70F-D9A4-CF45-B9EF-EF90D7B374E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21572308-B0C6-8743-ACE9-2A619887CD8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9" name="Boog 48">
                <a:extLst>
                  <a:ext uri="{FF2B5EF4-FFF2-40B4-BE49-F238E27FC236}">
                    <a16:creationId xmlns:a16="http://schemas.microsoft.com/office/drawing/2014/main" id="{AD485FB6-938A-A842-A465-F1887592C859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10DC4D4D-6A56-B14C-8164-A138F6F5C73D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0D5E932C-FAC2-8746-B0C6-897C1109B934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47" name="Vrije vorm: vorm 52">
              <a:extLst>
                <a:ext uri="{FF2B5EF4-FFF2-40B4-BE49-F238E27FC236}">
                  <a16:creationId xmlns:a16="http://schemas.microsoft.com/office/drawing/2014/main" id="{3D5E4A35-78D6-EF4F-B2E4-6205371F2540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2" name="Titel 2">
            <a:extLst>
              <a:ext uri="{FF2B5EF4-FFF2-40B4-BE49-F238E27FC236}">
                <a16:creationId xmlns:a16="http://schemas.microsoft.com/office/drawing/2014/main" id="{C8EFD0EF-4A40-364F-9C92-5176589F6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D1642527-BD86-0547-B0D7-8C669E0FB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95325" y="2904048"/>
            <a:ext cx="6372708" cy="712246"/>
          </a:xfrm>
        </p:spPr>
        <p:txBody>
          <a:bodyPr anchor="t">
            <a:spAutoFit/>
          </a:bodyPr>
          <a:lstStyle>
            <a:lvl1pPr algn="l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3D50425-7FE6-D344-8237-05969C41A109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77D0441-CB8E-964B-8C93-516FE0203F9F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C93601-71C6-B945-B151-C49C5AA23231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8F340C3-2220-F542-973C-B34B5111B74B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6FA331-DC40-644F-BE3F-1070B3B6EF79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F609FD9-61A1-954E-9644-F790D91DA30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86A83143-69C9-EB49-9F54-855894AC6ACD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565BF301-99A6-1A46-AAE8-3CEE5286FD0D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79E18C4-6A94-9F4B-B371-121BF07CA9A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E42EBE0-0394-E74B-8348-DD174A6585B9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B49F803-27F9-1148-BFCC-9DF2474DE88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EFAF319B-BC7A-ED44-A3A4-CEDEC7C21637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D4763B6E-993C-B146-8B01-D5C1D946745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90A6B781-51CB-E642-8BD2-9632189B120F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8ADEE2FC-AF64-8D4E-8152-E27F4B3D502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FD048064-37DC-F646-9578-77F790AA594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70FC3FF6-BC6A-A04A-99A0-6B97B68EFA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AE2E76E0-2A1A-F845-8371-C019A4C85B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0BB2A92B-BCB1-B143-BCDA-B3E3F2D7C2A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918186E3-6FB1-2D4E-A2D1-10C76ECCA88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59D5A94C-AFF2-0242-B128-40E6F17E79CC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4FF1EB0-1966-1342-A893-3C9CD1473D14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2104A02-8914-1544-8B67-DA60662C135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BB6E1209-47B9-CE4B-B3FA-AFFD517A4A72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38ABA2-61A8-8248-85D6-D0DD4B56EA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5325" y="1871119"/>
            <a:ext cx="6372708" cy="93561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  <a:endParaRPr lang="en-GB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261DE6C-E327-FA45-82AA-3A08E5C82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7" name="Graphic 35">
            <a:extLst>
              <a:ext uri="{FF2B5EF4-FFF2-40B4-BE49-F238E27FC236}">
                <a16:creationId xmlns:a16="http://schemas.microsoft.com/office/drawing/2014/main" id="{5AD80EC0-6A8B-CF4A-9458-CF393A95455E}"/>
              </a:ext>
            </a:extLst>
          </p:cNvPr>
          <p:cNvSpPr>
            <a:spLocks noChangeAspect="1"/>
          </p:cNvSpPr>
          <p:nvPr/>
        </p:nvSpPr>
        <p:spPr>
          <a:xfrm rot="14323286">
            <a:off x="6625297" y="-149068"/>
            <a:ext cx="6601105" cy="4615635"/>
          </a:xfrm>
          <a:custGeom>
            <a:avLst/>
            <a:gdLst>
              <a:gd name="connsiteX0" fmla="*/ 1239982 w 1881967"/>
              <a:gd name="connsiteY0" fmla="*/ 1315912 h 1315912"/>
              <a:gd name="connsiteX1" fmla="*/ 1225694 w 1881967"/>
              <a:gd name="connsiteY1" fmla="*/ 1315912 h 1315912"/>
              <a:gd name="connsiteX2" fmla="*/ 923752 w 1881967"/>
              <a:gd name="connsiteY2" fmla="*/ 1232713 h 1315912"/>
              <a:gd name="connsiteX3" fmla="*/ 615142 w 1881967"/>
              <a:gd name="connsiteY3" fmla="*/ 1149514 h 1315912"/>
              <a:gd name="connsiteX4" fmla="*/ 433214 w 1881967"/>
              <a:gd name="connsiteY4" fmla="*/ 1196786 h 1315912"/>
              <a:gd name="connsiteX5" fmla="*/ 169372 w 1881967"/>
              <a:gd name="connsiteY5" fmla="*/ 1220423 h 1315912"/>
              <a:gd name="connsiteX6" fmla="*/ 9352 w 1881967"/>
              <a:gd name="connsiteY6" fmla="*/ 984061 h 1315912"/>
              <a:gd name="connsiteX7" fmla="*/ 43642 w 1881967"/>
              <a:gd name="connsiteY7" fmla="*/ 687192 h 1315912"/>
              <a:gd name="connsiteX8" fmla="*/ 465599 w 1881967"/>
              <a:gd name="connsiteY8" fmla="*/ 274978 h 1315912"/>
              <a:gd name="connsiteX9" fmla="*/ 978997 w 1881967"/>
              <a:gd name="connsiteY9" fmla="*/ 31053 h 1315912"/>
              <a:gd name="connsiteX10" fmla="*/ 1538114 w 1881967"/>
              <a:gd name="connsiteY10" fmla="*/ 73598 h 1315912"/>
              <a:gd name="connsiteX11" fmla="*/ 1617172 w 1881967"/>
              <a:gd name="connsiteY11" fmla="*/ 112362 h 1315912"/>
              <a:gd name="connsiteX12" fmla="*/ 1851487 w 1881967"/>
              <a:gd name="connsiteY12" fmla="*/ 875335 h 1315912"/>
              <a:gd name="connsiteX13" fmla="*/ 1772429 w 1881967"/>
              <a:gd name="connsiteY13" fmla="*/ 1086169 h 1315912"/>
              <a:gd name="connsiteX14" fmla="*/ 1239982 w 1881967"/>
              <a:gd name="connsiteY14" fmla="*/ 1315912 h 1315912"/>
              <a:gd name="connsiteX15" fmla="*/ 619904 w 1881967"/>
              <a:gd name="connsiteY15" fmla="*/ 1140060 h 1315912"/>
              <a:gd name="connsiteX16" fmla="*/ 926609 w 1881967"/>
              <a:gd name="connsiteY16" fmla="*/ 1223259 h 1315912"/>
              <a:gd name="connsiteX17" fmla="*/ 1225694 w 1881967"/>
              <a:gd name="connsiteY17" fmla="*/ 1306458 h 1315912"/>
              <a:gd name="connsiteX18" fmla="*/ 1763857 w 1881967"/>
              <a:gd name="connsiteY18" fmla="*/ 1082388 h 1315912"/>
              <a:gd name="connsiteX19" fmla="*/ 1841962 w 1881967"/>
              <a:gd name="connsiteY19" fmla="*/ 875335 h 1315912"/>
              <a:gd name="connsiteX20" fmla="*/ 1613362 w 1881967"/>
              <a:gd name="connsiteY20" fmla="*/ 121816 h 1315912"/>
              <a:gd name="connsiteX21" fmla="*/ 1534304 w 1881967"/>
              <a:gd name="connsiteY21" fmla="*/ 83053 h 1315912"/>
              <a:gd name="connsiteX22" fmla="*/ 981854 w 1881967"/>
              <a:gd name="connsiteY22" fmla="*/ 41453 h 1315912"/>
              <a:gd name="connsiteX23" fmla="*/ 470362 w 1881967"/>
              <a:gd name="connsiteY23" fmla="*/ 283487 h 1315912"/>
              <a:gd name="connsiteX24" fmla="*/ 51262 w 1881967"/>
              <a:gd name="connsiteY24" fmla="*/ 691919 h 1315912"/>
              <a:gd name="connsiteX25" fmla="*/ 173182 w 1881967"/>
              <a:gd name="connsiteY25" fmla="*/ 1211914 h 1315912"/>
              <a:gd name="connsiteX26" fmla="*/ 429404 w 1881967"/>
              <a:gd name="connsiteY26" fmla="*/ 1187332 h 1315912"/>
              <a:gd name="connsiteX27" fmla="*/ 614189 w 1881967"/>
              <a:gd name="connsiteY27" fmla="*/ 1139114 h 1315912"/>
              <a:gd name="connsiteX28" fmla="*/ 619904 w 1881967"/>
              <a:gd name="connsiteY28" fmla="*/ 1140060 h 131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81967" h="1315912">
                <a:moveTo>
                  <a:pt x="1239982" y="1315912"/>
                </a:moveTo>
                <a:cubicBezTo>
                  <a:pt x="1235219" y="1315912"/>
                  <a:pt x="1230457" y="1315912"/>
                  <a:pt x="1225694" y="1315912"/>
                </a:cubicBezTo>
                <a:cubicBezTo>
                  <a:pt x="1123777" y="1314967"/>
                  <a:pt x="1021859" y="1272422"/>
                  <a:pt x="923752" y="1232713"/>
                </a:cubicBezTo>
                <a:cubicBezTo>
                  <a:pt x="822787" y="1191114"/>
                  <a:pt x="718012" y="1148569"/>
                  <a:pt x="615142" y="1149514"/>
                </a:cubicBezTo>
                <a:cubicBezTo>
                  <a:pt x="556087" y="1150460"/>
                  <a:pt x="493222" y="1174096"/>
                  <a:pt x="433214" y="1196786"/>
                </a:cubicBezTo>
                <a:cubicBezTo>
                  <a:pt x="342727" y="1230822"/>
                  <a:pt x="249382" y="1266749"/>
                  <a:pt x="169372" y="1220423"/>
                </a:cubicBezTo>
                <a:cubicBezTo>
                  <a:pt x="87457" y="1174096"/>
                  <a:pt x="30307" y="1089951"/>
                  <a:pt x="9352" y="984061"/>
                </a:cubicBezTo>
                <a:cubicBezTo>
                  <a:pt x="-10651" y="885735"/>
                  <a:pt x="1732" y="777955"/>
                  <a:pt x="43642" y="687192"/>
                </a:cubicBezTo>
                <a:cubicBezTo>
                  <a:pt x="127462" y="506612"/>
                  <a:pt x="296054" y="382759"/>
                  <a:pt x="465599" y="274978"/>
                </a:cubicBezTo>
                <a:cubicBezTo>
                  <a:pt x="611332" y="182325"/>
                  <a:pt x="786592" y="81162"/>
                  <a:pt x="978997" y="31053"/>
                </a:cubicBezTo>
                <a:cubicBezTo>
                  <a:pt x="1183784" y="-21891"/>
                  <a:pt x="1381904" y="-6764"/>
                  <a:pt x="1538114" y="73598"/>
                </a:cubicBezTo>
                <a:lnTo>
                  <a:pt x="1617172" y="112362"/>
                </a:lnTo>
                <a:cubicBezTo>
                  <a:pt x="1928639" y="275924"/>
                  <a:pt x="1901017" y="592647"/>
                  <a:pt x="1851487" y="875335"/>
                </a:cubicBezTo>
                <a:cubicBezTo>
                  <a:pt x="1837199" y="958534"/>
                  <a:pt x="1809577" y="1029443"/>
                  <a:pt x="1772429" y="1086169"/>
                </a:cubicBezTo>
                <a:cubicBezTo>
                  <a:pt x="1725757" y="1157078"/>
                  <a:pt x="1580977" y="1315912"/>
                  <a:pt x="1239982" y="1315912"/>
                </a:cubicBezTo>
                <a:close/>
                <a:moveTo>
                  <a:pt x="619904" y="1140060"/>
                </a:moveTo>
                <a:cubicBezTo>
                  <a:pt x="722774" y="1140060"/>
                  <a:pt x="826597" y="1182605"/>
                  <a:pt x="926609" y="1223259"/>
                </a:cubicBezTo>
                <a:cubicBezTo>
                  <a:pt x="1024717" y="1262968"/>
                  <a:pt x="1125682" y="1304567"/>
                  <a:pt x="1225694" y="1306458"/>
                </a:cubicBezTo>
                <a:cubicBezTo>
                  <a:pt x="1572404" y="1311185"/>
                  <a:pt x="1717184" y="1151405"/>
                  <a:pt x="1763857" y="1082388"/>
                </a:cubicBezTo>
                <a:cubicBezTo>
                  <a:pt x="1801004" y="1026606"/>
                  <a:pt x="1827674" y="957589"/>
                  <a:pt x="1841962" y="875335"/>
                </a:cubicBezTo>
                <a:cubicBezTo>
                  <a:pt x="1891492" y="595484"/>
                  <a:pt x="1919114" y="282542"/>
                  <a:pt x="1613362" y="121816"/>
                </a:cubicBezTo>
                <a:lnTo>
                  <a:pt x="1534304" y="83053"/>
                </a:lnTo>
                <a:cubicBezTo>
                  <a:pt x="1379999" y="4581"/>
                  <a:pt x="1183784" y="-10546"/>
                  <a:pt x="981854" y="41453"/>
                </a:cubicBezTo>
                <a:cubicBezTo>
                  <a:pt x="790402" y="90616"/>
                  <a:pt x="616094" y="191779"/>
                  <a:pt x="470362" y="283487"/>
                </a:cubicBezTo>
                <a:cubicBezTo>
                  <a:pt x="301769" y="390322"/>
                  <a:pt x="134129" y="514176"/>
                  <a:pt x="51262" y="691919"/>
                </a:cubicBezTo>
                <a:cubicBezTo>
                  <a:pt x="-28748" y="863990"/>
                  <a:pt x="779" y="1114533"/>
                  <a:pt x="173182" y="1211914"/>
                </a:cubicBezTo>
                <a:cubicBezTo>
                  <a:pt x="249382" y="1255404"/>
                  <a:pt x="337012" y="1222313"/>
                  <a:pt x="429404" y="1187332"/>
                </a:cubicBezTo>
                <a:cubicBezTo>
                  <a:pt x="490364" y="1164641"/>
                  <a:pt x="553229" y="1140060"/>
                  <a:pt x="614189" y="1139114"/>
                </a:cubicBezTo>
                <a:cubicBezTo>
                  <a:pt x="617047" y="1140060"/>
                  <a:pt x="617999" y="1140060"/>
                  <a:pt x="619904" y="1140060"/>
                </a:cubicBezTo>
                <a:close/>
              </a:path>
            </a:pathLst>
          </a:custGeom>
          <a:solidFill>
            <a:schemeClr val="bg2"/>
          </a:solidFill>
          <a:ln w="1905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0" name="Graphic 38">
            <a:extLst>
              <a:ext uri="{FF2B5EF4-FFF2-40B4-BE49-F238E27FC236}">
                <a16:creationId xmlns:a16="http://schemas.microsoft.com/office/drawing/2014/main" id="{E5A96622-E600-2F48-8139-4F748A9CE915}"/>
              </a:ext>
            </a:extLst>
          </p:cNvPr>
          <p:cNvSpPr/>
          <p:nvPr/>
        </p:nvSpPr>
        <p:spPr>
          <a:xfrm rot="17808648">
            <a:off x="5651760" y="4429260"/>
            <a:ext cx="4260757" cy="3282985"/>
          </a:xfrm>
          <a:custGeom>
            <a:avLst/>
            <a:gdLst>
              <a:gd name="connsiteX0" fmla="*/ 935573 w 1887441"/>
              <a:gd name="connsiteY0" fmla="*/ 1454305 h 1454305"/>
              <a:gd name="connsiteX1" fmla="*/ 736501 w 1887441"/>
              <a:gd name="connsiteY1" fmla="*/ 1387179 h 1454305"/>
              <a:gd name="connsiteX2" fmla="*/ 159286 w 1887441"/>
              <a:gd name="connsiteY2" fmla="*/ 899329 h 1454305"/>
              <a:gd name="connsiteX3" fmla="*/ 104041 w 1887441"/>
              <a:gd name="connsiteY3" fmla="*/ 251700 h 1454305"/>
              <a:gd name="connsiteX4" fmla="*/ 453608 w 1887441"/>
              <a:gd name="connsiteY4" fmla="*/ 45593 h 1454305"/>
              <a:gd name="connsiteX5" fmla="*/ 987008 w 1887441"/>
              <a:gd name="connsiteY5" fmla="*/ 20066 h 1454305"/>
              <a:gd name="connsiteX6" fmla="*/ 1781393 w 1887441"/>
              <a:gd name="connsiteY6" fmla="*/ 564642 h 1454305"/>
              <a:gd name="connsiteX7" fmla="*/ 1834733 w 1887441"/>
              <a:gd name="connsiteY7" fmla="*/ 1022237 h 1454305"/>
              <a:gd name="connsiteX8" fmla="*/ 1616611 w 1887441"/>
              <a:gd name="connsiteY8" fmla="*/ 1086527 h 1454305"/>
              <a:gd name="connsiteX9" fmla="*/ 1452781 w 1887441"/>
              <a:gd name="connsiteY9" fmla="*/ 1108272 h 1454305"/>
              <a:gd name="connsiteX10" fmla="*/ 1219418 w 1887441"/>
              <a:gd name="connsiteY10" fmla="*/ 1293580 h 1454305"/>
              <a:gd name="connsiteX11" fmla="*/ 1118454 w 1887441"/>
              <a:gd name="connsiteY11" fmla="*/ 1390015 h 1454305"/>
              <a:gd name="connsiteX12" fmla="*/ 935573 w 1887441"/>
              <a:gd name="connsiteY12" fmla="*/ 1454305 h 1454305"/>
              <a:gd name="connsiteX13" fmla="*/ 782221 w 1887441"/>
              <a:gd name="connsiteY13" fmla="*/ 11557 h 1454305"/>
              <a:gd name="connsiteX14" fmla="*/ 110708 w 1887441"/>
              <a:gd name="connsiteY14" fmla="*/ 258318 h 1454305"/>
              <a:gd name="connsiteX15" fmla="*/ 165953 w 1887441"/>
              <a:gd name="connsiteY15" fmla="*/ 893657 h 1454305"/>
              <a:gd name="connsiteX16" fmla="*/ 742216 w 1887441"/>
              <a:gd name="connsiteY16" fmla="*/ 1380561 h 1454305"/>
              <a:gd name="connsiteX17" fmla="*/ 1112738 w 1887441"/>
              <a:gd name="connsiteY17" fmla="*/ 1383397 h 1454305"/>
              <a:gd name="connsiteX18" fmla="*/ 1212751 w 1887441"/>
              <a:gd name="connsiteY18" fmla="*/ 1287907 h 1454305"/>
              <a:gd name="connsiteX19" fmla="*/ 1448971 w 1887441"/>
              <a:gd name="connsiteY19" fmla="*/ 1100709 h 1454305"/>
              <a:gd name="connsiteX20" fmla="*/ 1616611 w 1887441"/>
              <a:gd name="connsiteY20" fmla="*/ 1078964 h 1454305"/>
              <a:gd name="connsiteX21" fmla="*/ 1828066 w 1887441"/>
              <a:gd name="connsiteY21" fmla="*/ 1016564 h 1454305"/>
              <a:gd name="connsiteX22" fmla="*/ 1828066 w 1887441"/>
              <a:gd name="connsiteY22" fmla="*/ 1016564 h 1454305"/>
              <a:gd name="connsiteX23" fmla="*/ 1772821 w 1887441"/>
              <a:gd name="connsiteY23" fmla="*/ 571260 h 1454305"/>
              <a:gd name="connsiteX24" fmla="*/ 985103 w 1887441"/>
              <a:gd name="connsiteY24" fmla="*/ 29520 h 1454305"/>
              <a:gd name="connsiteX25" fmla="*/ 782221 w 1887441"/>
              <a:gd name="connsiteY25" fmla="*/ 11557 h 14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87441" h="1454305">
                <a:moveTo>
                  <a:pt x="935573" y="1454305"/>
                </a:moveTo>
                <a:cubicBezTo>
                  <a:pt x="871756" y="1454305"/>
                  <a:pt x="805081" y="1431615"/>
                  <a:pt x="736501" y="1387179"/>
                </a:cubicBezTo>
                <a:cubicBezTo>
                  <a:pt x="634583" y="1318161"/>
                  <a:pt x="375503" y="1130963"/>
                  <a:pt x="159286" y="899329"/>
                </a:cubicBezTo>
                <a:cubicBezTo>
                  <a:pt x="-30262" y="697004"/>
                  <a:pt x="-53122" y="431334"/>
                  <a:pt x="104041" y="251700"/>
                </a:cubicBezTo>
                <a:cubicBezTo>
                  <a:pt x="174526" y="165664"/>
                  <a:pt x="302161" y="90974"/>
                  <a:pt x="453608" y="45593"/>
                </a:cubicBezTo>
                <a:cubicBezTo>
                  <a:pt x="572671" y="10611"/>
                  <a:pt x="762218" y="-22479"/>
                  <a:pt x="987008" y="20066"/>
                </a:cubicBezTo>
                <a:cubicBezTo>
                  <a:pt x="1371818" y="80574"/>
                  <a:pt x="1648996" y="341517"/>
                  <a:pt x="1781393" y="564642"/>
                </a:cubicBezTo>
                <a:cubicBezTo>
                  <a:pt x="1918554" y="798167"/>
                  <a:pt x="1907124" y="962674"/>
                  <a:pt x="1834733" y="1022237"/>
                </a:cubicBezTo>
                <a:cubicBezTo>
                  <a:pt x="1760438" y="1094091"/>
                  <a:pt x="1687096" y="1090309"/>
                  <a:pt x="1616611" y="1086527"/>
                </a:cubicBezTo>
                <a:cubicBezTo>
                  <a:pt x="1564224" y="1083691"/>
                  <a:pt x="1509931" y="1080855"/>
                  <a:pt x="1452781" y="1108272"/>
                </a:cubicBezTo>
                <a:cubicBezTo>
                  <a:pt x="1362293" y="1144199"/>
                  <a:pt x="1287046" y="1223617"/>
                  <a:pt x="1219418" y="1293580"/>
                </a:cubicBezTo>
                <a:cubicBezTo>
                  <a:pt x="1184176" y="1330452"/>
                  <a:pt x="1149886" y="1365433"/>
                  <a:pt x="1118454" y="1390015"/>
                </a:cubicBezTo>
                <a:cubicBezTo>
                  <a:pt x="1059398" y="1432560"/>
                  <a:pt x="998438" y="1454305"/>
                  <a:pt x="935573" y="1454305"/>
                </a:cubicBezTo>
                <a:close/>
                <a:moveTo>
                  <a:pt x="782221" y="11557"/>
                </a:moveTo>
                <a:cubicBezTo>
                  <a:pt x="526951" y="11557"/>
                  <a:pt x="247868" y="90974"/>
                  <a:pt x="110708" y="258318"/>
                </a:cubicBezTo>
                <a:cubicBezTo>
                  <a:pt x="-42644" y="434171"/>
                  <a:pt x="-19784" y="695113"/>
                  <a:pt x="165953" y="893657"/>
                </a:cubicBezTo>
                <a:cubicBezTo>
                  <a:pt x="381218" y="1124345"/>
                  <a:pt x="640298" y="1310598"/>
                  <a:pt x="742216" y="1380561"/>
                </a:cubicBezTo>
                <a:cubicBezTo>
                  <a:pt x="873661" y="1467541"/>
                  <a:pt x="998438" y="1467541"/>
                  <a:pt x="1112738" y="1383397"/>
                </a:cubicBezTo>
                <a:cubicBezTo>
                  <a:pt x="1143218" y="1359761"/>
                  <a:pt x="1177508" y="1324779"/>
                  <a:pt x="1212751" y="1287907"/>
                </a:cubicBezTo>
                <a:cubicBezTo>
                  <a:pt x="1280379" y="1216999"/>
                  <a:pt x="1357531" y="1137581"/>
                  <a:pt x="1448971" y="1100709"/>
                </a:cubicBezTo>
                <a:cubicBezTo>
                  <a:pt x="1508026" y="1073291"/>
                  <a:pt x="1563271" y="1076127"/>
                  <a:pt x="1616611" y="1078964"/>
                </a:cubicBezTo>
                <a:cubicBezTo>
                  <a:pt x="1689001" y="1082746"/>
                  <a:pt x="1756629" y="1085582"/>
                  <a:pt x="1828066" y="1016564"/>
                </a:cubicBezTo>
                <a:lnTo>
                  <a:pt x="1828066" y="1016564"/>
                </a:lnTo>
                <a:cubicBezTo>
                  <a:pt x="1897599" y="959838"/>
                  <a:pt x="1908076" y="800058"/>
                  <a:pt x="1772821" y="571260"/>
                </a:cubicBezTo>
                <a:cubicBezTo>
                  <a:pt x="1642329" y="348135"/>
                  <a:pt x="1366104" y="89083"/>
                  <a:pt x="985103" y="29520"/>
                </a:cubicBezTo>
                <a:cubicBezTo>
                  <a:pt x="922238" y="17230"/>
                  <a:pt x="852706" y="11557"/>
                  <a:pt x="782221" y="11557"/>
                </a:cubicBezTo>
                <a:close/>
              </a:path>
            </a:pathLst>
          </a:custGeom>
          <a:solidFill>
            <a:schemeClr val="accent3"/>
          </a:solidFill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394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rije vorm 118">
            <a:extLst>
              <a:ext uri="{FF2B5EF4-FFF2-40B4-BE49-F238E27FC236}">
                <a16:creationId xmlns:a16="http://schemas.microsoft.com/office/drawing/2014/main" id="{78F5D91B-082D-E34E-A68A-AFEE557C3DCD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D62C96DC-0950-984B-8A48-CFD0C5AECEF8}"/>
              </a:ext>
            </a:extLst>
          </p:cNvPr>
          <p:cNvSpPr>
            <a:spLocks noGrp="1"/>
          </p:cNvSpPr>
          <p:nvPr>
            <p:ph type="tbl" sz="quarter" idx="41" hasCustomPrompt="1"/>
          </p:nvPr>
        </p:nvSpPr>
        <p:spPr>
          <a:xfrm>
            <a:off x="6106721" y="1736812"/>
            <a:ext cx="5389954" cy="3960726"/>
          </a:xfrm>
          <a:solidFill>
            <a:schemeClr val="bg2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0C58072-02F0-2D40-9893-D6B8F6BF5959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3F7DE69-E540-C748-94C2-3D8998DDFC3F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DF31FA4-5376-7F4D-A9A7-138A5C5267F2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1043571-ED46-6E42-9AF9-C02ACBBACEC8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5F46EF6-68EE-044B-B398-D0100A13BD43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A102A27F-BEE3-2E4D-87A9-8FD7499B060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32" name="Rechthoek: afgeronde hoeken 61">
                <a:extLst>
                  <a:ext uri="{FF2B5EF4-FFF2-40B4-BE49-F238E27FC236}">
                    <a16:creationId xmlns:a16="http://schemas.microsoft.com/office/drawing/2014/main" id="{80868472-ED52-5945-A1AF-1E542119E404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3B380FC4-F814-A34F-9820-7B73E6AC5A38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8F2B7D0C-45C1-9642-9866-96F43E795FA2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86284433-3D94-F846-AA86-9679F919C71E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CD8966A1-5443-584B-B301-C1CAD18F3CF4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FFBEAAE6-A328-264D-91BF-7BEFBE6062BF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6781C869-C3A2-084C-9DB0-137A5E1A6B71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CAF71EED-BEF1-FD49-8732-B89A461096F4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6" name="Rechthoek: afgeronde hoeken 55">
                  <a:extLst>
                    <a:ext uri="{FF2B5EF4-FFF2-40B4-BE49-F238E27FC236}">
                      <a16:creationId xmlns:a16="http://schemas.microsoft.com/office/drawing/2014/main" id="{3CB58334-02D4-9843-9FCC-B943BB5B751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D4738197-3DF2-314E-B8B3-03451CD3B34A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DDCD0259-DE34-3449-BF08-CEA0E43BBD1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3DE95021-3488-EE4F-B85D-9D4F5A89B5E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C00AA940-3017-3040-B3A3-12983541432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36AFD155-98E9-DE4E-ADFE-5419CE48F61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5" name="Boog 24">
                <a:extLst>
                  <a:ext uri="{FF2B5EF4-FFF2-40B4-BE49-F238E27FC236}">
                    <a16:creationId xmlns:a16="http://schemas.microsoft.com/office/drawing/2014/main" id="{1678C98E-63C4-4749-928E-1ABA6BBBA66A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C9473814-C512-5B4F-A984-674B09762AC2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D08338A6-5C58-184C-8BDA-4381200D4F83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23" name="Vrije vorm: vorm 52">
              <a:extLst>
                <a:ext uri="{FF2B5EF4-FFF2-40B4-BE49-F238E27FC236}">
                  <a16:creationId xmlns:a16="http://schemas.microsoft.com/office/drawing/2014/main" id="{6F88C8BA-1CC6-D54F-BA94-920CDC634D2C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AFF5D1E6-D5AE-C84C-A8E0-9B0F5B687BF0}"/>
              </a:ext>
            </a:extLst>
          </p:cNvPr>
          <p:cNvGrpSpPr/>
          <p:nvPr userDrawn="1"/>
        </p:nvGrpSpPr>
        <p:grpSpPr>
          <a:xfrm>
            <a:off x="12377867" y="1"/>
            <a:ext cx="3593091" cy="3394057"/>
            <a:chOff x="12377867" y="1"/>
            <a:chExt cx="3593091" cy="3394057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89BB37B3-5792-4944-AD9A-1FD38375BBAF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TABEL invoegen/opmaken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0079266B-49A5-3C4D-9B0F-19BBD4D9EBCF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A8447C90-E29E-0443-A25F-4A977C8A8F6C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grafiek in te voegen (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zie onderstaand voorbeeld)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C5EC2BAC-8BFB-574D-B728-1F19E3157AE8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991E6A36-51B1-9B40-9077-87E8A747B8A4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tabel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1D9B01B6-5111-A747-B02B-C0982F07D980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9474B38F-4B6D-2144-BEF0-DB28572368A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AD870235-1314-EA42-AA8D-2A8223C63A9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4" name="Gelijkbenige driehoek 56">
                <a:extLst>
                  <a:ext uri="{FF2B5EF4-FFF2-40B4-BE49-F238E27FC236}">
                    <a16:creationId xmlns:a16="http://schemas.microsoft.com/office/drawing/2014/main" id="{46682CBC-CD0C-9E40-B107-286F823FEA1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7E1DF26E-FA40-F24B-B451-BED6EFD8511D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B98EE203-8BE0-FD40-A37E-25F699DC9EF7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Verander de opmaak van de tabel door onderdelen van de tabel aan te klikken en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‘Tabelindeling of Tabelontwerp’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te gaan. </a:t>
              </a:r>
            </a:p>
          </p:txBody>
        </p:sp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7CCFE7DA-75CB-F643-98AF-5B0F10472462}"/>
                </a:ext>
              </a:extLst>
            </p:cNvPr>
            <p:cNvGrpSpPr/>
            <p:nvPr userDrawn="1"/>
          </p:nvGrpSpPr>
          <p:grpSpPr>
            <a:xfrm>
              <a:off x="12966587" y="1170469"/>
              <a:ext cx="426684" cy="356478"/>
              <a:chOff x="-3261070" y="3620931"/>
              <a:chExt cx="143928" cy="118477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E2157F5A-3685-2445-A73D-4567E23F583B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BDEF47EB-3F11-F24F-A18D-09528CF5E30C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55" name="Rechte verbindingslijn 54">
                  <a:extLst>
                    <a:ext uri="{FF2B5EF4-FFF2-40B4-BE49-F238E27FC236}">
                      <a16:creationId xmlns:a16="http://schemas.microsoft.com/office/drawing/2014/main" id="{D376BC81-4DF7-7B48-BB40-36B92D187A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>
                  <a:extLst>
                    <a:ext uri="{FF2B5EF4-FFF2-40B4-BE49-F238E27FC236}">
                      <a16:creationId xmlns:a16="http://schemas.microsoft.com/office/drawing/2014/main" id="{355D0DCE-AE0F-5644-808D-2D04EB59AA2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5D247590-20D0-AC46-A3E6-E9B73DCCA0E9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D756F025-3630-7D42-B5A8-E02BE5E8828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BCF375F9-8C84-A140-8BE0-681227A9672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265FE95-C784-8C4F-950B-D8010B23A44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70D6ABC7-F323-5844-A9A9-B429E3B8DB6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DE33CAD5-CD18-5641-BE5C-FB67E6B1EC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50C2C9BD-69D3-8047-AC98-FEA83BE084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9D0D875A-F1D4-E943-90CC-3455DAB3F1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7CE0CB36-5DB3-7B4D-97A7-110F985FB1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181A9373-BD53-254F-9135-83B987604EEA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26991169-2723-964B-B6FF-4448807C0AA3}"/>
              </a:ext>
            </a:extLst>
          </p:cNvPr>
          <p:cNvGrpSpPr/>
          <p:nvPr userDrawn="1"/>
        </p:nvGrpSpPr>
        <p:grpSpPr>
          <a:xfrm>
            <a:off x="-3593091" y="2754611"/>
            <a:ext cx="3593091" cy="4430752"/>
            <a:chOff x="-3593091" y="2754611"/>
            <a:chExt cx="3593091" cy="4430752"/>
          </a:xfrm>
        </p:grpSpPr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9B70206F-B243-E940-895C-A6F70156C0AC}"/>
                </a:ext>
              </a:extLst>
            </p:cNvPr>
            <p:cNvGrpSpPr/>
            <p:nvPr userDrawn="1"/>
          </p:nvGrpSpPr>
          <p:grpSpPr>
            <a:xfrm>
              <a:off x="-3593091" y="2754611"/>
              <a:ext cx="3593091" cy="4430752"/>
              <a:chOff x="-3593091" y="2754611"/>
              <a:chExt cx="3593091" cy="4430752"/>
            </a:xfrm>
          </p:grpSpPr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6D6FC75C-1ADC-DE47-B333-4C99E739AD32}"/>
                  </a:ext>
                </a:extLst>
              </p:cNvPr>
              <p:cNvGrpSpPr/>
              <p:nvPr userDrawn="1"/>
            </p:nvGrpSpPr>
            <p:grpSpPr>
              <a:xfrm>
                <a:off x="-3593091" y="2754611"/>
                <a:ext cx="3593091" cy="4430752"/>
                <a:chOff x="-3593091" y="2754611"/>
                <a:chExt cx="3593091" cy="4430752"/>
              </a:xfrm>
            </p:grpSpPr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A9C2E1A7-7AC5-E143-BA5C-ADA2EC7745BD}"/>
                    </a:ext>
                  </a:extLst>
                </p:cNvPr>
                <p:cNvSpPr/>
                <p:nvPr userDrawn="1"/>
              </p:nvSpPr>
              <p:spPr>
                <a:xfrm>
                  <a:off x="-3593091" y="2754611"/>
                  <a:ext cx="3593091" cy="44307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1300" b="1" i="0" cap="all" baseline="0" noProof="0" dirty="0">
                      <a:solidFill>
                        <a:schemeClr val="tx1"/>
                      </a:solidFill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Tekstniveaus kiezen</a:t>
                  </a: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8226BC16-9D41-E54A-8602-5BCD26AC2E97}"/>
                    </a:ext>
                  </a:extLst>
                </p:cNvPr>
                <p:cNvSpPr/>
                <p:nvPr userDrawn="1"/>
              </p:nvSpPr>
              <p:spPr>
                <a:xfrm>
                  <a:off x="-3411109" y="4048410"/>
                  <a:ext cx="3398037" cy="49673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Gebruik onder de tab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‘Start’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de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lijstniveau-knoppen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om een tekst niveau te kiezen. </a:t>
                  </a:r>
                  <a:b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</a:b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Kies uit:</a:t>
                  </a:r>
                </a:p>
              </p:txBody>
            </p:sp>
            <p:grpSp>
              <p:nvGrpSpPr>
                <p:cNvPr id="75" name="VOORBEELD">
                  <a:extLst>
                    <a:ext uri="{FF2B5EF4-FFF2-40B4-BE49-F238E27FC236}">
                      <a16:creationId xmlns:a16="http://schemas.microsoft.com/office/drawing/2014/main" id="{FBF46640-5F49-F94B-9625-FB3E12280BE8}"/>
                    </a:ext>
                  </a:extLst>
                </p:cNvPr>
                <p:cNvGrpSpPr/>
                <p:nvPr userDrawn="1"/>
              </p:nvGrpSpPr>
              <p:grpSpPr>
                <a:xfrm>
                  <a:off x="-3412097" y="3250745"/>
                  <a:ext cx="3234311" cy="604518"/>
                  <a:chOff x="-3605171" y="458674"/>
                  <a:chExt cx="3234311" cy="558875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0D313834-F1A7-504E-8C82-A064143445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604183" y="458674"/>
                    <a:ext cx="393459" cy="184058"/>
                  </a:xfrm>
                  <a:prstGeom prst="rect">
                    <a:avLst/>
                  </a:prstGeom>
                  <a:solidFill>
                    <a:srgbClr val="F8F8F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1800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9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E4396E24-AA8C-D242-A82D-31B720EC19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599184" y="621345"/>
                    <a:ext cx="383782" cy="27171"/>
                  </a:xfrm>
                  <a:prstGeom prst="rect">
                    <a:avLst/>
                  </a:prstGeom>
                  <a:solidFill>
                    <a:srgbClr val="B74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grpSp>
                <p:nvGrpSpPr>
                  <p:cNvPr id="78" name="Groep 77">
                    <a:extLst>
                      <a:ext uri="{FF2B5EF4-FFF2-40B4-BE49-F238E27FC236}">
                        <a16:creationId xmlns:a16="http://schemas.microsoft.com/office/drawing/2014/main" id="{5C6C55BF-07AE-FE48-B305-A3946265A0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86247" y="830871"/>
                    <a:ext cx="139423" cy="109566"/>
                    <a:chOff x="-2866744" y="827071"/>
                    <a:chExt cx="168701" cy="132575"/>
                  </a:xfrm>
                </p:grpSpPr>
                <p:grpSp>
                  <p:nvGrpSpPr>
                    <p:cNvPr id="109" name="Groep 108">
                      <a:extLst>
                        <a:ext uri="{FF2B5EF4-FFF2-40B4-BE49-F238E27FC236}">
                          <a16:creationId xmlns:a16="http://schemas.microsoft.com/office/drawing/2014/main" id="{4604BCB4-544C-224B-9F8A-FD620D3A582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11" name="Rechte verbindingslijn 110">
                        <a:extLst>
                          <a:ext uri="{FF2B5EF4-FFF2-40B4-BE49-F238E27FC236}">
                            <a16:creationId xmlns:a16="http://schemas.microsoft.com/office/drawing/2014/main" id="{8E05DD77-79F6-FC40-AA19-100F75A8F354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2" name="Rechte verbindingslijn 111">
                        <a:extLst>
                          <a:ext uri="{FF2B5EF4-FFF2-40B4-BE49-F238E27FC236}">
                            <a16:creationId xmlns:a16="http://schemas.microsoft.com/office/drawing/2014/main" id="{F7505955-7164-7742-A9B9-09438A5B5EA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3" name="Rechte verbindingslijn 112">
                        <a:extLst>
                          <a:ext uri="{FF2B5EF4-FFF2-40B4-BE49-F238E27FC236}">
                            <a16:creationId xmlns:a16="http://schemas.microsoft.com/office/drawing/2014/main" id="{108A636C-21F5-174F-81B7-6B1E347F48B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4" name="Rechte verbindingslijn 113">
                        <a:extLst>
                          <a:ext uri="{FF2B5EF4-FFF2-40B4-BE49-F238E27FC236}">
                            <a16:creationId xmlns:a16="http://schemas.microsoft.com/office/drawing/2014/main" id="{25796F6C-3ADE-EF45-B947-1817812A6A55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5" name="Rechte verbindingslijn 114">
                        <a:extLst>
                          <a:ext uri="{FF2B5EF4-FFF2-40B4-BE49-F238E27FC236}">
                            <a16:creationId xmlns:a16="http://schemas.microsoft.com/office/drawing/2014/main" id="{4A952665-6041-FE4E-B7B4-0AAA62BC6626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10" name="Pijl: rechts 129">
                      <a:extLst>
                        <a:ext uri="{FF2B5EF4-FFF2-40B4-BE49-F238E27FC236}">
                          <a16:creationId xmlns:a16="http://schemas.microsoft.com/office/drawing/2014/main" id="{63DC1C38-E431-6741-ABA3-06AE32D16D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800F3E24-32B3-214B-90ED-77E82F9405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05171" y="830871"/>
                    <a:ext cx="139423" cy="109566"/>
                    <a:chOff x="-2866744" y="518074"/>
                    <a:chExt cx="168701" cy="132575"/>
                  </a:xfrm>
                </p:grpSpPr>
                <p:grpSp>
                  <p:nvGrpSpPr>
                    <p:cNvPr id="102" name="Groep 101">
                      <a:extLst>
                        <a:ext uri="{FF2B5EF4-FFF2-40B4-BE49-F238E27FC236}">
                          <a16:creationId xmlns:a16="http://schemas.microsoft.com/office/drawing/2014/main" id="{9F8E50F1-8BCD-1347-8000-44DEB69E9B5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04" name="Rechte verbindingslijn 103">
                        <a:extLst>
                          <a:ext uri="{FF2B5EF4-FFF2-40B4-BE49-F238E27FC236}">
                            <a16:creationId xmlns:a16="http://schemas.microsoft.com/office/drawing/2014/main" id="{298A310A-D756-2642-B007-B0C2E5A3F97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5" name="Rechte verbindingslijn 104">
                        <a:extLst>
                          <a:ext uri="{FF2B5EF4-FFF2-40B4-BE49-F238E27FC236}">
                            <a16:creationId xmlns:a16="http://schemas.microsoft.com/office/drawing/2014/main" id="{964F7C76-C7E5-FD4C-B69E-74747AC0BEBE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6" name="Rechte verbindingslijn 105">
                        <a:extLst>
                          <a:ext uri="{FF2B5EF4-FFF2-40B4-BE49-F238E27FC236}">
                            <a16:creationId xmlns:a16="http://schemas.microsoft.com/office/drawing/2014/main" id="{31B5FEC7-0735-DF42-B07D-D4A1534D5B1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7" name="Rechte verbindingslijn 106">
                        <a:extLst>
                          <a:ext uri="{FF2B5EF4-FFF2-40B4-BE49-F238E27FC236}">
                            <a16:creationId xmlns:a16="http://schemas.microsoft.com/office/drawing/2014/main" id="{094E355B-E652-F84E-94EB-170B83276343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8" name="Rechte verbindingslijn 107">
                        <a:extLst>
                          <a:ext uri="{FF2B5EF4-FFF2-40B4-BE49-F238E27FC236}">
                            <a16:creationId xmlns:a16="http://schemas.microsoft.com/office/drawing/2014/main" id="{9CBAE325-BC4C-4542-851A-8CC37AE6CBB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03" name="Pijl: rechts 122">
                      <a:extLst>
                        <a:ext uri="{FF2B5EF4-FFF2-40B4-BE49-F238E27FC236}">
                          <a16:creationId xmlns:a16="http://schemas.microsoft.com/office/drawing/2014/main" id="{183A329E-BCF6-7E4F-A9D1-E2D0599045E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764C2890-DB5B-6145-96CD-791C353B943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-3459956" y="588169"/>
                    <a:ext cx="547687" cy="219076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F8A171DE-E7E8-B943-A33A-CB690876BB6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224213" y="828675"/>
                    <a:ext cx="319088" cy="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AA63C7F8-059C-B74C-8F90-B979B81E10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512179"/>
                    <a:ext cx="2189042" cy="1510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omhoog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05E7AAD5-9B60-174A-B478-CC6A6C8869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819562"/>
                    <a:ext cx="2189043" cy="142202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omlaag</a:t>
                    </a:r>
                  </a:p>
                </p:txBody>
              </p:sp>
              <p:grpSp>
                <p:nvGrpSpPr>
                  <p:cNvPr id="84" name="Groep 83">
                    <a:extLst>
                      <a:ext uri="{FF2B5EF4-FFF2-40B4-BE49-F238E27FC236}">
                        <a16:creationId xmlns:a16="http://schemas.microsoft.com/office/drawing/2014/main" id="{B296CF56-A355-0144-8D62-F6CCDA9E19D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769168"/>
                    <a:ext cx="268738" cy="248381"/>
                    <a:chOff x="-2916763" y="769168"/>
                    <a:chExt cx="268738" cy="248381"/>
                  </a:xfrm>
                </p:grpSpPr>
                <p:sp>
                  <p:nvSpPr>
                    <p:cNvPr id="94" name="Rechthoek 93">
                      <a:extLst>
                        <a:ext uri="{FF2B5EF4-FFF2-40B4-BE49-F238E27FC236}">
                          <a16:creationId xmlns:a16="http://schemas.microsoft.com/office/drawing/2014/main" id="{6C2200FA-3BB5-EC4D-8ADF-80646C97B2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769168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95" name="Groep 94">
                      <a:extLst>
                        <a:ext uri="{FF2B5EF4-FFF2-40B4-BE49-F238E27FC236}">
                          <a16:creationId xmlns:a16="http://schemas.microsoft.com/office/drawing/2014/main" id="{CA56C14F-9F4B-FE4F-BBB2-2A738191497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97" name="Rechte verbindingslijn 96">
                        <a:extLst>
                          <a:ext uri="{FF2B5EF4-FFF2-40B4-BE49-F238E27FC236}">
                            <a16:creationId xmlns:a16="http://schemas.microsoft.com/office/drawing/2014/main" id="{FDA49E45-E903-714C-9FAB-A7B312F5CB6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8" name="Rechte verbindingslijn 97">
                        <a:extLst>
                          <a:ext uri="{FF2B5EF4-FFF2-40B4-BE49-F238E27FC236}">
                            <a16:creationId xmlns:a16="http://schemas.microsoft.com/office/drawing/2014/main" id="{F025AD0C-8E68-0D40-923A-4E897C7E240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9" name="Rechte verbindingslijn 98">
                        <a:extLst>
                          <a:ext uri="{FF2B5EF4-FFF2-40B4-BE49-F238E27FC236}">
                            <a16:creationId xmlns:a16="http://schemas.microsoft.com/office/drawing/2014/main" id="{93142A4A-CAFA-9645-BE1A-409DCBF8A31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0" name="Rechte verbindingslijn 99">
                        <a:extLst>
                          <a:ext uri="{FF2B5EF4-FFF2-40B4-BE49-F238E27FC236}">
                            <a16:creationId xmlns:a16="http://schemas.microsoft.com/office/drawing/2014/main" id="{176E0E92-F5C6-D448-95D5-5595352238EA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1" name="Rechte verbindingslijn 100">
                        <a:extLst>
                          <a:ext uri="{FF2B5EF4-FFF2-40B4-BE49-F238E27FC236}">
                            <a16:creationId xmlns:a16="http://schemas.microsoft.com/office/drawing/2014/main" id="{96B08989-F1CD-764F-A84D-30937914163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96" name="Pijl: rechts 115">
                      <a:extLst>
                        <a:ext uri="{FF2B5EF4-FFF2-40B4-BE49-F238E27FC236}">
                          <a16:creationId xmlns:a16="http://schemas.microsoft.com/office/drawing/2014/main" id="{60200E1D-42D5-AB4A-ABC2-E1E993AF6A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75579404-4E52-424F-A118-5B029C22D43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460171"/>
                    <a:ext cx="268738" cy="248381"/>
                    <a:chOff x="-2916763" y="460171"/>
                    <a:chExt cx="268738" cy="248381"/>
                  </a:xfrm>
                </p:grpSpPr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FA430B36-9B2E-5541-9900-135A738B87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460171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87" name="Groep 86">
                      <a:extLst>
                        <a:ext uri="{FF2B5EF4-FFF2-40B4-BE49-F238E27FC236}">
                          <a16:creationId xmlns:a16="http://schemas.microsoft.com/office/drawing/2014/main" id="{E2609C9B-E5EE-A040-A3F5-A017CE38070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89" name="Rechte verbindingslijn 88">
                        <a:extLst>
                          <a:ext uri="{FF2B5EF4-FFF2-40B4-BE49-F238E27FC236}">
                            <a16:creationId xmlns:a16="http://schemas.microsoft.com/office/drawing/2014/main" id="{3EED3770-D11E-7549-A5C4-740FA762623B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0" name="Rechte verbindingslijn 89">
                        <a:extLst>
                          <a:ext uri="{FF2B5EF4-FFF2-40B4-BE49-F238E27FC236}">
                            <a16:creationId xmlns:a16="http://schemas.microsoft.com/office/drawing/2014/main" id="{D5F50EC7-D1B6-DF45-9B94-495F0B61C2B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1" name="Rechte verbindingslijn 90">
                        <a:extLst>
                          <a:ext uri="{FF2B5EF4-FFF2-40B4-BE49-F238E27FC236}">
                            <a16:creationId xmlns:a16="http://schemas.microsoft.com/office/drawing/2014/main" id="{8231C5F6-6B2C-AB4A-97A6-6DB60D8063D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2" name="Rechte verbindingslijn 91">
                        <a:extLst>
                          <a:ext uri="{FF2B5EF4-FFF2-40B4-BE49-F238E27FC236}">
                            <a16:creationId xmlns:a16="http://schemas.microsoft.com/office/drawing/2014/main" id="{FF713500-84EC-A54F-BF24-30D621AE37F7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3" name="Rechte verbindingslijn 92">
                        <a:extLst>
                          <a:ext uri="{FF2B5EF4-FFF2-40B4-BE49-F238E27FC236}">
                            <a16:creationId xmlns:a16="http://schemas.microsoft.com/office/drawing/2014/main" id="{2F96F66D-9952-0749-A311-008CD8F3A6A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88" name="Pijl: rechts 107">
                      <a:extLst>
                        <a:ext uri="{FF2B5EF4-FFF2-40B4-BE49-F238E27FC236}">
                          <a16:creationId xmlns:a16="http://schemas.microsoft.com/office/drawing/2014/main" id="{6BBA0FA3-D123-A445-A9FE-581520A99C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9" name="Ovaal 68">
                <a:extLst>
                  <a:ext uri="{FF2B5EF4-FFF2-40B4-BE49-F238E27FC236}">
                    <a16:creationId xmlns:a16="http://schemas.microsoft.com/office/drawing/2014/main" id="{86BAF384-2393-8F4C-8ABE-D85FC33259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3750" y="474403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D587AF77-6B22-1643-9725-56CD29B47CD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498329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71" name="Ovaal 70">
                <a:extLst>
                  <a:ext uri="{FF2B5EF4-FFF2-40B4-BE49-F238E27FC236}">
                    <a16:creationId xmlns:a16="http://schemas.microsoft.com/office/drawing/2014/main" id="{73D8EC58-B0AC-F542-ACDD-EF421C83DC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212321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E5667837-3BF4-BA4C-86CD-0E343093908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444227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</p:grpSp>
        <p:pic>
          <p:nvPicPr>
            <p:cNvPr id="67" name="Afbeelding 66">
              <a:extLst>
                <a:ext uri="{FF2B5EF4-FFF2-40B4-BE49-F238E27FC236}">
                  <a16:creationId xmlns:a16="http://schemas.microsoft.com/office/drawing/2014/main" id="{B0367476-0102-914F-AA08-380B2A78E6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69073" b="51247"/>
            <a:stretch/>
          </p:blipFill>
          <p:spPr>
            <a:xfrm>
              <a:off x="-3000336" y="4711785"/>
              <a:ext cx="1644272" cy="954004"/>
            </a:xfrm>
            <a:prstGeom prst="rect">
              <a:avLst/>
            </a:prstGeom>
          </p:spPr>
        </p:pic>
      </p:grpSp>
      <p:sp>
        <p:nvSpPr>
          <p:cNvPr id="116" name="Tijdelijke aanduiding voor tekst 5">
            <a:extLst>
              <a:ext uri="{FF2B5EF4-FFF2-40B4-BE49-F238E27FC236}">
                <a16:creationId xmlns:a16="http://schemas.microsoft.com/office/drawing/2014/main" id="{EE291385-A4AA-A947-890A-A08E8F947A1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5" y="1729512"/>
            <a:ext cx="5109127" cy="39680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17" name="Titel 2">
            <a:extLst>
              <a:ext uri="{FF2B5EF4-FFF2-40B4-BE49-F238E27FC236}">
                <a16:creationId xmlns:a16="http://schemas.microsoft.com/office/drawing/2014/main" id="{80A3653E-BD5B-004C-9D18-BFD2F07B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18" name="Graphic 117">
            <a:extLst>
              <a:ext uri="{FF2B5EF4-FFF2-40B4-BE49-F238E27FC236}">
                <a16:creationId xmlns:a16="http://schemas.microsoft.com/office/drawing/2014/main" id="{348C710A-7639-7444-9F72-15F64FFFD1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rije vorm 118">
            <a:extLst>
              <a:ext uri="{FF2B5EF4-FFF2-40B4-BE49-F238E27FC236}">
                <a16:creationId xmlns:a16="http://schemas.microsoft.com/office/drawing/2014/main" id="{D6B1B7DA-7D4C-FC4D-9DE8-9AB5252554EF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375CAE24-3AE8-C741-82E4-63B15FD827E2}"/>
              </a:ext>
            </a:extLst>
          </p:cNvPr>
          <p:cNvSpPr>
            <a:spLocks noGrp="1"/>
          </p:cNvSpPr>
          <p:nvPr>
            <p:ph type="tbl" sz="quarter" idx="41" hasCustomPrompt="1"/>
          </p:nvPr>
        </p:nvSpPr>
        <p:spPr>
          <a:xfrm>
            <a:off x="695325" y="1736812"/>
            <a:ext cx="5388898" cy="3960726"/>
          </a:xfrm>
          <a:solidFill>
            <a:schemeClr val="bg2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A972F86-7D87-C240-99AC-FCB1747E7FE6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D83B6D3-4373-FE46-9485-3C5B60405F10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4A9688A-CD91-5945-ABCB-F15D7A9A28EB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C14DEB4-6CDA-6D49-8032-AD121B983737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0F46690E-6383-034F-A3BD-7B171C215C38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B4FF7272-8CFA-0349-A786-2642BB6DC317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32" name="Rechthoek: afgeronde hoeken 61">
                <a:extLst>
                  <a:ext uri="{FF2B5EF4-FFF2-40B4-BE49-F238E27FC236}">
                    <a16:creationId xmlns:a16="http://schemas.microsoft.com/office/drawing/2014/main" id="{E2828B2F-B4D8-D840-A6ED-F68AD423A4BE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DFFB0706-90E7-384D-B0FF-8FFC6D26E262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30BBD3A4-395F-EF48-92BA-CB241D88D0B6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89CAA68A-F09A-0044-9994-9509544FF759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209DFA1-E6E6-D343-8CA5-D100746B8316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55B8369-1C7F-074C-B8A5-610FEAF49769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F1158668-C25B-1E49-BF8A-9CA3A0609B5D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9DA0C5B1-4181-1C42-87EE-D6376610CFFC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6" name="Rechthoek: afgeronde hoeken 55">
                  <a:extLst>
                    <a:ext uri="{FF2B5EF4-FFF2-40B4-BE49-F238E27FC236}">
                      <a16:creationId xmlns:a16="http://schemas.microsoft.com/office/drawing/2014/main" id="{47BC3533-194C-5E4E-9F17-AC121734953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CB16150E-2886-5043-9CD7-A1F7CA1EF4C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2EAECEEB-0E77-6744-A4E5-368C499F9FE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382E196D-04DF-8141-B01A-C53C874297F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5DDAB810-9898-5B4B-B8F5-EE9E8FC9D11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1CC2CB8C-B719-B941-803A-14762D6EA16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5" name="Boog 24">
                <a:extLst>
                  <a:ext uri="{FF2B5EF4-FFF2-40B4-BE49-F238E27FC236}">
                    <a16:creationId xmlns:a16="http://schemas.microsoft.com/office/drawing/2014/main" id="{6EB7D1BB-D3EC-F748-B1E1-747DF861890B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CF0430C7-BB14-E948-B642-BF8CACEE8076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4F9CB849-0D7F-F94C-ACA2-DBA5A95BA110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23" name="Vrije vorm: vorm 52">
              <a:extLst>
                <a:ext uri="{FF2B5EF4-FFF2-40B4-BE49-F238E27FC236}">
                  <a16:creationId xmlns:a16="http://schemas.microsoft.com/office/drawing/2014/main" id="{8FCE54A4-30D5-4B4A-81BE-302439638F39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A5F6DB15-E88F-F14E-AF70-A8048CC79480}"/>
              </a:ext>
            </a:extLst>
          </p:cNvPr>
          <p:cNvGrpSpPr/>
          <p:nvPr userDrawn="1"/>
        </p:nvGrpSpPr>
        <p:grpSpPr>
          <a:xfrm>
            <a:off x="12377867" y="1"/>
            <a:ext cx="3593091" cy="3394057"/>
            <a:chOff x="12377867" y="1"/>
            <a:chExt cx="3593091" cy="3394057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55A90C5E-A73E-FF45-8585-348BEC7EF3B5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TABEL invoegen/opmaken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530E865F-B59D-F64D-8B6E-88F87B2FE154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66850BB3-4FB7-2F4F-A56C-625C6F5A4C81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grafiek in te voegen (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zie onderstaand voorbeeld)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052B463C-F02D-B341-A9F1-F69F3C98D2A2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92818CDE-9884-C749-A195-B539B8B5F557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tabel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3B033711-808A-E44B-83A6-84321AC37245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793E5FCE-D839-2F44-A25E-86C4D65CC4A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461AF722-3053-7B43-9FF0-DDB9B4E0D7A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4" name="Gelijkbenige driehoek 56">
                <a:extLst>
                  <a:ext uri="{FF2B5EF4-FFF2-40B4-BE49-F238E27FC236}">
                    <a16:creationId xmlns:a16="http://schemas.microsoft.com/office/drawing/2014/main" id="{823EDC7A-4772-294D-A2D6-1D6126AA683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E8254D73-6D9F-0F4F-8AFF-15FEB5C1FC95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CD8120A0-8B03-1047-8847-661344891384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Verander de opmaak van de tabel door onderdelen van de tabel aan te klikken en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‘Tabelindeling of Tabelontwerp’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te gaan. </a:t>
              </a:r>
            </a:p>
          </p:txBody>
        </p:sp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86F50805-31FD-8244-A66F-E2DC2B613646}"/>
                </a:ext>
              </a:extLst>
            </p:cNvPr>
            <p:cNvGrpSpPr/>
            <p:nvPr userDrawn="1"/>
          </p:nvGrpSpPr>
          <p:grpSpPr>
            <a:xfrm>
              <a:off x="12966587" y="1170469"/>
              <a:ext cx="426684" cy="356478"/>
              <a:chOff x="-3261070" y="3620931"/>
              <a:chExt cx="143928" cy="118477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E9572E7E-53DC-7645-9E6A-5C83F5FE279A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B3254BBC-912D-9246-96C1-C1CB81D092B3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55" name="Rechte verbindingslijn 54">
                  <a:extLst>
                    <a:ext uri="{FF2B5EF4-FFF2-40B4-BE49-F238E27FC236}">
                      <a16:creationId xmlns:a16="http://schemas.microsoft.com/office/drawing/2014/main" id="{9E0B42A3-2F0D-0940-A63A-A63E70262E5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>
                  <a:extLst>
                    <a:ext uri="{FF2B5EF4-FFF2-40B4-BE49-F238E27FC236}">
                      <a16:creationId xmlns:a16="http://schemas.microsoft.com/office/drawing/2014/main" id="{B4133218-39D5-4D4A-A306-80900CA2F9C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94CB7AA5-2693-3646-80A9-08A4F7C9EECE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A1067C28-D993-0C4F-8B35-19667A324F5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E0B058EB-613C-3B4A-B0D3-DB8B14C8A67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E62EBE35-5859-EB41-AC63-B84DB176476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3065440E-7309-7B43-B6E9-CCB9F3339D0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EC8D889F-87C3-6745-885B-F9E5D7659C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C400EE7E-AE26-DB4D-A2B5-7FA5F49958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A2A36C21-D96E-E245-A2FE-6E297680C4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F34DB7A2-6493-B546-B183-362327E59E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6C06A6D7-FBC5-EE41-97B8-8629AE58F90F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B896E8C0-AEBE-2841-AE3A-9E85EF004D16}"/>
              </a:ext>
            </a:extLst>
          </p:cNvPr>
          <p:cNvGrpSpPr/>
          <p:nvPr userDrawn="1"/>
        </p:nvGrpSpPr>
        <p:grpSpPr>
          <a:xfrm>
            <a:off x="-3593091" y="2754611"/>
            <a:ext cx="3593091" cy="4430752"/>
            <a:chOff x="-3593091" y="2754611"/>
            <a:chExt cx="3593091" cy="4430752"/>
          </a:xfrm>
        </p:grpSpPr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22318CCE-9080-D64A-B045-B3662B380165}"/>
                </a:ext>
              </a:extLst>
            </p:cNvPr>
            <p:cNvGrpSpPr/>
            <p:nvPr userDrawn="1"/>
          </p:nvGrpSpPr>
          <p:grpSpPr>
            <a:xfrm>
              <a:off x="-3593091" y="2754611"/>
              <a:ext cx="3593091" cy="4430752"/>
              <a:chOff x="-3593091" y="2754611"/>
              <a:chExt cx="3593091" cy="4430752"/>
            </a:xfrm>
          </p:grpSpPr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6585AC16-2930-4847-9AA2-52E015CE6D1A}"/>
                  </a:ext>
                </a:extLst>
              </p:cNvPr>
              <p:cNvGrpSpPr/>
              <p:nvPr userDrawn="1"/>
            </p:nvGrpSpPr>
            <p:grpSpPr>
              <a:xfrm>
                <a:off x="-3593091" y="2754611"/>
                <a:ext cx="3593091" cy="4430752"/>
                <a:chOff x="-3593091" y="2754611"/>
                <a:chExt cx="3593091" cy="4430752"/>
              </a:xfrm>
            </p:grpSpPr>
            <p:sp>
              <p:nvSpPr>
                <p:cNvPr id="73" name="Rechthoek 72">
                  <a:extLst>
                    <a:ext uri="{FF2B5EF4-FFF2-40B4-BE49-F238E27FC236}">
                      <a16:creationId xmlns:a16="http://schemas.microsoft.com/office/drawing/2014/main" id="{32D67643-1971-A446-88B0-8E26FF70683A}"/>
                    </a:ext>
                  </a:extLst>
                </p:cNvPr>
                <p:cNvSpPr/>
                <p:nvPr userDrawn="1"/>
              </p:nvSpPr>
              <p:spPr>
                <a:xfrm>
                  <a:off x="-3593091" y="2754611"/>
                  <a:ext cx="3593091" cy="44307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1300" b="1" i="0" cap="all" baseline="0" noProof="0" dirty="0">
                      <a:solidFill>
                        <a:schemeClr val="tx1"/>
                      </a:solidFill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Tekstniveaus kiezen</a:t>
                  </a:r>
                </a:p>
              </p:txBody>
            </p:sp>
            <p:sp>
              <p:nvSpPr>
                <p:cNvPr id="74" name="Rechthoek 73">
                  <a:extLst>
                    <a:ext uri="{FF2B5EF4-FFF2-40B4-BE49-F238E27FC236}">
                      <a16:creationId xmlns:a16="http://schemas.microsoft.com/office/drawing/2014/main" id="{C94238BC-08C8-6D4A-B7BA-1B237A186D81}"/>
                    </a:ext>
                  </a:extLst>
                </p:cNvPr>
                <p:cNvSpPr/>
                <p:nvPr userDrawn="1"/>
              </p:nvSpPr>
              <p:spPr>
                <a:xfrm>
                  <a:off x="-3411109" y="4048410"/>
                  <a:ext cx="3398037" cy="49673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Gebruik onder de tab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‘Start’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de </a:t>
                  </a:r>
                  <a:r>
                    <a:rPr kumimoji="0" lang="nl-NL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lijstniveau-knoppen</a:t>
                  </a: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om een tekst niveau te kiezen. </a:t>
                  </a:r>
                  <a:b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</a:br>
                  <a:r>
                    <a:rPr kumimoji="0" lang="nl-NL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Kies uit:</a:t>
                  </a:r>
                </a:p>
              </p:txBody>
            </p:sp>
            <p:grpSp>
              <p:nvGrpSpPr>
                <p:cNvPr id="75" name="VOORBEELD">
                  <a:extLst>
                    <a:ext uri="{FF2B5EF4-FFF2-40B4-BE49-F238E27FC236}">
                      <a16:creationId xmlns:a16="http://schemas.microsoft.com/office/drawing/2014/main" id="{1CC41EFD-B155-F344-B9DF-C4546EDE865C}"/>
                    </a:ext>
                  </a:extLst>
                </p:cNvPr>
                <p:cNvGrpSpPr/>
                <p:nvPr userDrawn="1"/>
              </p:nvGrpSpPr>
              <p:grpSpPr>
                <a:xfrm>
                  <a:off x="-3412097" y="3250745"/>
                  <a:ext cx="3234311" cy="604518"/>
                  <a:chOff x="-3605171" y="458674"/>
                  <a:chExt cx="3234311" cy="558875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771DE5D7-EAB4-3446-BFC4-312FF263A2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604183" y="458674"/>
                    <a:ext cx="393459" cy="184058"/>
                  </a:xfrm>
                  <a:prstGeom prst="rect">
                    <a:avLst/>
                  </a:prstGeom>
                  <a:solidFill>
                    <a:srgbClr val="F8F8F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1800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9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BD73531F-3E69-F34A-B4DE-29E8892DF6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599184" y="621345"/>
                    <a:ext cx="383782" cy="27171"/>
                  </a:xfrm>
                  <a:prstGeom prst="rect">
                    <a:avLst/>
                  </a:prstGeom>
                  <a:solidFill>
                    <a:srgbClr val="B746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grpSp>
                <p:nvGrpSpPr>
                  <p:cNvPr id="78" name="Groep 77">
                    <a:extLst>
                      <a:ext uri="{FF2B5EF4-FFF2-40B4-BE49-F238E27FC236}">
                        <a16:creationId xmlns:a16="http://schemas.microsoft.com/office/drawing/2014/main" id="{8374AE37-7FA1-D74D-B241-78317B09D6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86247" y="830871"/>
                    <a:ext cx="139423" cy="109566"/>
                    <a:chOff x="-2866744" y="827071"/>
                    <a:chExt cx="168701" cy="132575"/>
                  </a:xfrm>
                </p:grpSpPr>
                <p:grpSp>
                  <p:nvGrpSpPr>
                    <p:cNvPr id="109" name="Groep 108">
                      <a:extLst>
                        <a:ext uri="{FF2B5EF4-FFF2-40B4-BE49-F238E27FC236}">
                          <a16:creationId xmlns:a16="http://schemas.microsoft.com/office/drawing/2014/main" id="{BB214E04-3785-4149-9152-4BAE60486594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111" name="Rechte verbindingslijn 110">
                        <a:extLst>
                          <a:ext uri="{FF2B5EF4-FFF2-40B4-BE49-F238E27FC236}">
                            <a16:creationId xmlns:a16="http://schemas.microsoft.com/office/drawing/2014/main" id="{D3230ABD-9C9E-4248-AAA2-4F11209BBA68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2" name="Rechte verbindingslijn 111">
                        <a:extLst>
                          <a:ext uri="{FF2B5EF4-FFF2-40B4-BE49-F238E27FC236}">
                            <a16:creationId xmlns:a16="http://schemas.microsoft.com/office/drawing/2014/main" id="{D5EBE90C-3DB7-7E4C-B86B-4834E051F520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3" name="Rechte verbindingslijn 112">
                        <a:extLst>
                          <a:ext uri="{FF2B5EF4-FFF2-40B4-BE49-F238E27FC236}">
                            <a16:creationId xmlns:a16="http://schemas.microsoft.com/office/drawing/2014/main" id="{207EFE7F-0691-6647-AD2F-0602B2ACFF8F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4" name="Rechte verbindingslijn 113">
                        <a:extLst>
                          <a:ext uri="{FF2B5EF4-FFF2-40B4-BE49-F238E27FC236}">
                            <a16:creationId xmlns:a16="http://schemas.microsoft.com/office/drawing/2014/main" id="{42B8F18D-9EFC-F447-931C-347EFB43FC2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5" name="Rechte verbindingslijn 114">
                        <a:extLst>
                          <a:ext uri="{FF2B5EF4-FFF2-40B4-BE49-F238E27FC236}">
                            <a16:creationId xmlns:a16="http://schemas.microsoft.com/office/drawing/2014/main" id="{FCCC8A28-CD33-8942-83E4-4E06596D07E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10" name="Pijl: rechts 129">
                      <a:extLst>
                        <a:ext uri="{FF2B5EF4-FFF2-40B4-BE49-F238E27FC236}">
                          <a16:creationId xmlns:a16="http://schemas.microsoft.com/office/drawing/2014/main" id="{98A51D55-817B-5F43-94ED-928A4967A62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79" name="Groep 78">
                    <a:extLst>
                      <a:ext uri="{FF2B5EF4-FFF2-40B4-BE49-F238E27FC236}">
                        <a16:creationId xmlns:a16="http://schemas.microsoft.com/office/drawing/2014/main" id="{849C56C0-78FE-8245-B1A7-1513F6A832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05171" y="830871"/>
                    <a:ext cx="139423" cy="109566"/>
                    <a:chOff x="-2866744" y="518074"/>
                    <a:chExt cx="168701" cy="132575"/>
                  </a:xfrm>
                </p:grpSpPr>
                <p:grpSp>
                  <p:nvGrpSpPr>
                    <p:cNvPr id="102" name="Groep 101">
                      <a:extLst>
                        <a:ext uri="{FF2B5EF4-FFF2-40B4-BE49-F238E27FC236}">
                          <a16:creationId xmlns:a16="http://schemas.microsoft.com/office/drawing/2014/main" id="{9682CF01-A50A-F14E-9525-D2A7418E1F0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104" name="Rechte verbindingslijn 103">
                        <a:extLst>
                          <a:ext uri="{FF2B5EF4-FFF2-40B4-BE49-F238E27FC236}">
                            <a16:creationId xmlns:a16="http://schemas.microsoft.com/office/drawing/2014/main" id="{126B2EAD-844B-024D-A60F-ACB8859AC4E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5" name="Rechte verbindingslijn 104">
                        <a:extLst>
                          <a:ext uri="{FF2B5EF4-FFF2-40B4-BE49-F238E27FC236}">
                            <a16:creationId xmlns:a16="http://schemas.microsoft.com/office/drawing/2014/main" id="{EB447EDF-082B-4749-8E67-00098030DA8A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6" name="Rechte verbindingslijn 105">
                        <a:extLst>
                          <a:ext uri="{FF2B5EF4-FFF2-40B4-BE49-F238E27FC236}">
                            <a16:creationId xmlns:a16="http://schemas.microsoft.com/office/drawing/2014/main" id="{47CF82DC-89AE-9F40-BAA8-137220418CA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7" name="Rechte verbindingslijn 106">
                        <a:extLst>
                          <a:ext uri="{FF2B5EF4-FFF2-40B4-BE49-F238E27FC236}">
                            <a16:creationId xmlns:a16="http://schemas.microsoft.com/office/drawing/2014/main" id="{9D0C18F9-4A02-D14D-BD2A-9A8D0822C5E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8" name="Rechte verbindingslijn 107">
                        <a:extLst>
                          <a:ext uri="{FF2B5EF4-FFF2-40B4-BE49-F238E27FC236}">
                            <a16:creationId xmlns:a16="http://schemas.microsoft.com/office/drawing/2014/main" id="{C014B9E7-6B6F-8941-8BB0-AA317E76954E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103" name="Pijl: rechts 122">
                      <a:extLst>
                        <a:ext uri="{FF2B5EF4-FFF2-40B4-BE49-F238E27FC236}">
                          <a16:creationId xmlns:a16="http://schemas.microsoft.com/office/drawing/2014/main" id="{80AF5102-C9D0-8B4A-B32E-A23A38D780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11050F2E-E1F5-6541-8BB3-9B40D169168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V="1">
                    <a:off x="-3459956" y="588169"/>
                    <a:ext cx="547687" cy="219076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AF096F42-7635-8A4E-AAB6-92193D26C43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224213" y="828675"/>
                    <a:ext cx="319088" cy="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tx2"/>
                    </a:solidFill>
                    <a:prstDash val="solid"/>
                    <a:headEnd type="oval"/>
                  </a:ln>
                  <a:effectLst/>
                </p:spPr>
              </p:cxnSp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F8C741D9-E1AB-9E4E-9992-60BEEBF3CC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512179"/>
                    <a:ext cx="2189042" cy="151083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omhoog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EF4D61FD-AA4E-464A-9966-EFC9D88077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559903" y="819562"/>
                    <a:ext cx="2189043" cy="142202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nl-NL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Tekstniveau omlaag</a:t>
                    </a:r>
                  </a:p>
                </p:txBody>
              </p:sp>
              <p:grpSp>
                <p:nvGrpSpPr>
                  <p:cNvPr id="84" name="Groep 83">
                    <a:extLst>
                      <a:ext uri="{FF2B5EF4-FFF2-40B4-BE49-F238E27FC236}">
                        <a16:creationId xmlns:a16="http://schemas.microsoft.com/office/drawing/2014/main" id="{428B1D1D-80B6-8549-9733-9597875591C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769168"/>
                    <a:ext cx="268738" cy="248381"/>
                    <a:chOff x="-2916763" y="769168"/>
                    <a:chExt cx="268738" cy="248381"/>
                  </a:xfrm>
                </p:grpSpPr>
                <p:sp>
                  <p:nvSpPr>
                    <p:cNvPr id="94" name="Rechthoek 93">
                      <a:extLst>
                        <a:ext uri="{FF2B5EF4-FFF2-40B4-BE49-F238E27FC236}">
                          <a16:creationId xmlns:a16="http://schemas.microsoft.com/office/drawing/2014/main" id="{E59A1D80-FC99-9B44-8043-1349000AC4F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769168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95" name="Groep 94">
                      <a:extLst>
                        <a:ext uri="{FF2B5EF4-FFF2-40B4-BE49-F238E27FC236}">
                          <a16:creationId xmlns:a16="http://schemas.microsoft.com/office/drawing/2014/main" id="{284BC3BA-537D-1C4D-B4D4-E784742ED28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827071"/>
                      <a:ext cx="168701" cy="132575"/>
                      <a:chOff x="-2866744" y="827071"/>
                      <a:chExt cx="168701" cy="132575"/>
                    </a:xfrm>
                  </p:grpSpPr>
                  <p:cxnSp>
                    <p:nvCxnSpPr>
                      <p:cNvPr id="97" name="Rechte verbindingslijn 96">
                        <a:extLst>
                          <a:ext uri="{FF2B5EF4-FFF2-40B4-BE49-F238E27FC236}">
                            <a16:creationId xmlns:a16="http://schemas.microsoft.com/office/drawing/2014/main" id="{A2D7E6F3-56C7-2245-9714-8F09064CFAB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827071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8" name="Rechte verbindingslijn 97">
                        <a:extLst>
                          <a:ext uri="{FF2B5EF4-FFF2-40B4-BE49-F238E27FC236}">
                            <a16:creationId xmlns:a16="http://schemas.microsoft.com/office/drawing/2014/main" id="{87E3E486-6D40-1143-A7F9-4F4AE5AB0511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959646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9" name="Rechte verbindingslijn 98">
                        <a:extLst>
                          <a:ext uri="{FF2B5EF4-FFF2-40B4-BE49-F238E27FC236}">
                            <a16:creationId xmlns:a16="http://schemas.microsoft.com/office/drawing/2014/main" id="{AF1DAB30-A5A9-8B47-ACE5-7C1AFF71559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926503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0" name="Rechte verbindingslijn 99">
                        <a:extLst>
                          <a:ext uri="{FF2B5EF4-FFF2-40B4-BE49-F238E27FC236}">
                            <a16:creationId xmlns:a16="http://schemas.microsoft.com/office/drawing/2014/main" id="{1412ACC0-90A6-094D-BC8B-BD392369120D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93359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1" name="Rechte verbindingslijn 100">
                        <a:extLst>
                          <a:ext uri="{FF2B5EF4-FFF2-40B4-BE49-F238E27FC236}">
                            <a16:creationId xmlns:a16="http://schemas.microsoft.com/office/drawing/2014/main" id="{D792782F-11D1-5A41-A04E-B1BC7FBFB733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860215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96" name="Pijl: rechts 115">
                      <a:extLst>
                        <a:ext uri="{FF2B5EF4-FFF2-40B4-BE49-F238E27FC236}">
                          <a16:creationId xmlns:a16="http://schemas.microsoft.com/office/drawing/2014/main" id="{36DC569B-0E4E-9245-88CF-857FD17291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866744" y="858737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FBF9AA7C-4974-C940-8308-F564E081FA9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916763" y="460171"/>
                    <a:ext cx="268738" cy="248381"/>
                    <a:chOff x="-2916763" y="460171"/>
                    <a:chExt cx="268738" cy="248381"/>
                  </a:xfrm>
                </p:grpSpPr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23B40D8C-E363-3B47-854C-D404AE05BA1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916763" y="460171"/>
                      <a:ext cx="268738" cy="248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DADAD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nl-NL" sz="105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grpSp>
                  <p:nvGrpSpPr>
                    <p:cNvPr id="87" name="Groep 86">
                      <a:extLst>
                        <a:ext uri="{FF2B5EF4-FFF2-40B4-BE49-F238E27FC236}">
                          <a16:creationId xmlns:a16="http://schemas.microsoft.com/office/drawing/2014/main" id="{037F8CB4-BD62-CF47-936A-F736D65D084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866744" y="518074"/>
                      <a:ext cx="168701" cy="132575"/>
                      <a:chOff x="-2866744" y="518074"/>
                      <a:chExt cx="168701" cy="132575"/>
                    </a:xfrm>
                  </p:grpSpPr>
                  <p:cxnSp>
                    <p:nvCxnSpPr>
                      <p:cNvPr id="89" name="Rechte verbindingslijn 88">
                        <a:extLst>
                          <a:ext uri="{FF2B5EF4-FFF2-40B4-BE49-F238E27FC236}">
                            <a16:creationId xmlns:a16="http://schemas.microsoft.com/office/drawing/2014/main" id="{A8C4AB5F-22ED-A440-B5BC-110253BAEE1C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518074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0" name="Rechte verbindingslijn 89">
                        <a:extLst>
                          <a:ext uri="{FF2B5EF4-FFF2-40B4-BE49-F238E27FC236}">
                            <a16:creationId xmlns:a16="http://schemas.microsoft.com/office/drawing/2014/main" id="{40C2D649-E720-E94B-99C6-C776E92AAA1E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866744" y="650649"/>
                        <a:ext cx="168701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1" name="Rechte verbindingslijn 90">
                        <a:extLst>
                          <a:ext uri="{FF2B5EF4-FFF2-40B4-BE49-F238E27FC236}">
                            <a16:creationId xmlns:a16="http://schemas.microsoft.com/office/drawing/2014/main" id="{AF72D470-286B-0448-AC5D-A51F8D36FED9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617506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2" name="Rechte verbindingslijn 91">
                        <a:extLst>
                          <a:ext uri="{FF2B5EF4-FFF2-40B4-BE49-F238E27FC236}">
                            <a16:creationId xmlns:a16="http://schemas.microsoft.com/office/drawing/2014/main" id="{3D917100-5836-7F45-A03D-3866C39D8002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84362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3" name="Rechte verbindingslijn 92">
                        <a:extLst>
                          <a:ext uri="{FF2B5EF4-FFF2-40B4-BE49-F238E27FC236}">
                            <a16:creationId xmlns:a16="http://schemas.microsoft.com/office/drawing/2014/main" id="{E67123E1-9E93-8040-A769-551AC5490F78}"/>
                          </a:ext>
                        </a:extLst>
                      </p:cNvPr>
                      <p:cNvCxnSpPr/>
                      <p:nvPr userDrawn="1"/>
                    </p:nvCxnSpPr>
                    <p:spPr>
                      <a:xfrm>
                        <a:off x="-2773990" y="551218"/>
                        <a:ext cx="75947" cy="0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rgbClr val="9D9FA1"/>
                        </a:solidFill>
                        <a:prstDash val="solid"/>
                      </a:ln>
                      <a:effectLst/>
                    </p:spPr>
                  </p:cxnSp>
                </p:grpSp>
                <p:sp>
                  <p:nvSpPr>
                    <p:cNvPr id="88" name="Pijl: rechts 107">
                      <a:extLst>
                        <a:ext uri="{FF2B5EF4-FFF2-40B4-BE49-F238E27FC236}">
                          <a16:creationId xmlns:a16="http://schemas.microsoft.com/office/drawing/2014/main" id="{77D010B8-734B-4244-8323-8F29A6D6D2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866744" y="549740"/>
                      <a:ext cx="70676" cy="67902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9" name="Ovaal 68">
                <a:extLst>
                  <a:ext uri="{FF2B5EF4-FFF2-40B4-BE49-F238E27FC236}">
                    <a16:creationId xmlns:a16="http://schemas.microsoft.com/office/drawing/2014/main" id="{70814140-A4B4-0049-883D-20565397B0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3750" y="4744034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B046B72E-0871-AB4C-8DF3-FD2C7A4913D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4983299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71" name="Ovaal 70">
                <a:extLst>
                  <a:ext uri="{FF2B5EF4-FFF2-40B4-BE49-F238E27FC236}">
                    <a16:creationId xmlns:a16="http://schemas.microsoft.com/office/drawing/2014/main" id="{C8D5E08F-9086-3945-86D4-95A51658785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212321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00E644C1-2ECF-0F48-BE9A-90691F9186F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-3234259" y="5444227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</p:grpSp>
        <p:pic>
          <p:nvPicPr>
            <p:cNvPr id="67" name="Afbeelding 66">
              <a:extLst>
                <a:ext uri="{FF2B5EF4-FFF2-40B4-BE49-F238E27FC236}">
                  <a16:creationId xmlns:a16="http://schemas.microsoft.com/office/drawing/2014/main" id="{118CAFCF-48FD-3247-A712-8A6B8CD991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69073" b="51247"/>
            <a:stretch/>
          </p:blipFill>
          <p:spPr>
            <a:xfrm>
              <a:off x="-3000336" y="4711785"/>
              <a:ext cx="1644272" cy="954004"/>
            </a:xfrm>
            <a:prstGeom prst="rect">
              <a:avLst/>
            </a:prstGeom>
          </p:spPr>
        </p:pic>
      </p:grpSp>
      <p:sp>
        <p:nvSpPr>
          <p:cNvPr id="116" name="Tijdelijke aanduiding voor tekst 5">
            <a:extLst>
              <a:ext uri="{FF2B5EF4-FFF2-40B4-BE49-F238E27FC236}">
                <a16:creationId xmlns:a16="http://schemas.microsoft.com/office/drawing/2014/main" id="{F5175A26-E11B-E142-BABB-F2CEF8F4DDF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87548" y="1729512"/>
            <a:ext cx="5109127" cy="396802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17" name="Titel 2">
            <a:extLst>
              <a:ext uri="{FF2B5EF4-FFF2-40B4-BE49-F238E27FC236}">
                <a16:creationId xmlns:a16="http://schemas.microsoft.com/office/drawing/2014/main" id="{E09EA652-DC80-F643-8BCD-539831234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18" name="Graphic 117">
            <a:extLst>
              <a:ext uri="{FF2B5EF4-FFF2-40B4-BE49-F238E27FC236}">
                <a16:creationId xmlns:a16="http://schemas.microsoft.com/office/drawing/2014/main" id="{BE0DCB5D-546E-9147-AEC2-B7154292C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7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Vrije vorm 39">
            <a:extLst>
              <a:ext uri="{FF2B5EF4-FFF2-40B4-BE49-F238E27FC236}">
                <a16:creationId xmlns:a16="http://schemas.microsoft.com/office/drawing/2014/main" id="{001910DD-0377-5147-B9C4-B0508C78F1FA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Rechthoek 3"/>
          <p:cNvSpPr/>
          <p:nvPr/>
        </p:nvSpPr>
        <p:spPr>
          <a:xfrm>
            <a:off x="695324" y="1773237"/>
            <a:ext cx="10801351" cy="381573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1" name="SmartArt Placeholder 5"/>
          <p:cNvSpPr>
            <a:spLocks noGrp="1"/>
          </p:cNvSpPr>
          <p:nvPr>
            <p:ph type="dgm" sz="quarter" idx="41" hasCustomPrompt="1"/>
          </p:nvPr>
        </p:nvSpPr>
        <p:spPr>
          <a:xfrm>
            <a:off x="695325" y="1770695"/>
            <a:ext cx="10777010" cy="3782380"/>
          </a:xfrm>
        </p:spPr>
        <p:txBody>
          <a:bodyPr tIns="251999">
            <a:normAutofit/>
          </a:bodyPr>
          <a:lstStyle>
            <a:lvl1pPr algn="ctr"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Smart-Art-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BA9DFA82-9BD6-5742-AD1D-301AFC3A2C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27560" y="5432726"/>
            <a:ext cx="2536884" cy="284749"/>
          </a:xfrm>
          <a:prstGeom prst="roundRect">
            <a:avLst/>
          </a:prstGeom>
          <a:solidFill>
            <a:schemeClr val="accent1"/>
          </a:solidFill>
        </p:spPr>
        <p:txBody>
          <a:bodyPr wrap="none" lIns="108000" tIns="36000" rIns="108000" bIns="36000" anchor="ctr">
            <a:spAutoFit/>
          </a:bodyPr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D6F4338-5E20-2C46-9498-2D182AFE2751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DD00A99-9F2A-5042-ADA7-33D154337545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DB45CAB-F141-1D4D-8153-166A6BB0F8CE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CCF0D6A-A5A1-664A-AAD2-07E5D16B767C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1AC5259-BF40-0F4F-9AEF-B744346D165C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26C02E72-E68F-684E-82BD-9835C7B0A9C7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32" name="Rechthoek: afgeronde hoeken 61">
                <a:extLst>
                  <a:ext uri="{FF2B5EF4-FFF2-40B4-BE49-F238E27FC236}">
                    <a16:creationId xmlns:a16="http://schemas.microsoft.com/office/drawing/2014/main" id="{7BFE2392-D556-A546-B601-C74147B48C8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63EC188E-DCF6-7749-BA17-E913F94636B0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EA179ACE-63F9-FC4D-832E-7750700CC57C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87DC089-0E6B-DB46-9912-2E37276C88A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85F9E765-861F-E44B-9F29-B5EB528FCC95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D8319A5-9344-8A43-B3F3-21A61FB460ED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66E9501-BBB3-414D-9C7B-DD93CE3B69B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AA1258A7-7FF0-F74A-95A7-A50D41E83B26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6" name="Rechthoek: afgeronde hoeken 55">
                  <a:extLst>
                    <a:ext uri="{FF2B5EF4-FFF2-40B4-BE49-F238E27FC236}">
                      <a16:creationId xmlns:a16="http://schemas.microsoft.com/office/drawing/2014/main" id="{5631CC65-3E1F-E44B-9306-1F784DD23A7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D8ADE32A-652C-574A-8413-A9B37B2E0FB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8F9D54F5-7B3A-1942-8970-1DB2516E71F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02639534-424C-724A-BC91-6CCBCA70BB6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7262A04C-2ADC-6241-BD87-A27A8453AD7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73AF4242-333A-8E40-A0F2-F8C43564E14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5" name="Boog 24">
                <a:extLst>
                  <a:ext uri="{FF2B5EF4-FFF2-40B4-BE49-F238E27FC236}">
                    <a16:creationId xmlns:a16="http://schemas.microsoft.com/office/drawing/2014/main" id="{00DBD01C-5CD7-D647-982E-EC8A027C2F5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C6397F8-F971-EA4C-AFBA-D1DB7BEA5B1E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C9FCFEC-2657-214E-A607-B986B1B5F13C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23" name="Vrije vorm: vorm 52">
              <a:extLst>
                <a:ext uri="{FF2B5EF4-FFF2-40B4-BE49-F238E27FC236}">
                  <a16:creationId xmlns:a16="http://schemas.microsoft.com/office/drawing/2014/main" id="{903A33D6-02C2-1142-8559-C07360D9B0F8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itel 2">
            <a:extLst>
              <a:ext uri="{FF2B5EF4-FFF2-40B4-BE49-F238E27FC236}">
                <a16:creationId xmlns:a16="http://schemas.microsoft.com/office/drawing/2014/main" id="{9C0526AB-972D-C841-AA15-1C58D7139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9964EF7E-F7B7-A441-BB1A-6C7BD750B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1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- layou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jdelijke aanduiding voor afbeelding 120">
            <a:extLst>
              <a:ext uri="{FF2B5EF4-FFF2-40B4-BE49-F238E27FC236}">
                <a16:creationId xmlns:a16="http://schemas.microsoft.com/office/drawing/2014/main" id="{673C42AA-166B-BF49-A805-405FFD57C5B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0" y="0"/>
            <a:ext cx="8491970" cy="6858000"/>
          </a:xfrm>
          <a:custGeom>
            <a:avLst/>
            <a:gdLst>
              <a:gd name="connsiteX0" fmla="*/ 7509995 w 8491970"/>
              <a:gd name="connsiteY0" fmla="*/ 1756001 h 6858000"/>
              <a:gd name="connsiteX1" fmla="*/ 7513741 w 8491970"/>
              <a:gd name="connsiteY1" fmla="*/ 1760318 h 6858000"/>
              <a:gd name="connsiteX2" fmla="*/ 8315519 w 8491970"/>
              <a:gd name="connsiteY2" fmla="*/ 3036857 h 6858000"/>
              <a:gd name="connsiteX3" fmla="*/ 8379881 w 8491970"/>
              <a:gd name="connsiteY3" fmla="*/ 3245768 h 6858000"/>
              <a:gd name="connsiteX4" fmla="*/ 8216704 w 8491970"/>
              <a:gd name="connsiteY4" fmla="*/ 3139838 h 6858000"/>
              <a:gd name="connsiteX5" fmla="*/ 7754031 w 8491970"/>
              <a:gd name="connsiteY5" fmla="*/ 2654890 h 6858000"/>
              <a:gd name="connsiteX6" fmla="*/ 7504577 w 8491970"/>
              <a:gd name="connsiteY6" fmla="*/ 1951440 h 6858000"/>
              <a:gd name="connsiteX7" fmla="*/ 0 w 8491970"/>
              <a:gd name="connsiteY7" fmla="*/ 0 h 6858000"/>
              <a:gd name="connsiteX8" fmla="*/ 6323330 w 8491970"/>
              <a:gd name="connsiteY8" fmla="*/ 0 h 6858000"/>
              <a:gd name="connsiteX9" fmla="*/ 6341279 w 8491970"/>
              <a:gd name="connsiteY9" fmla="*/ 49220 h 6858000"/>
              <a:gd name="connsiteX10" fmla="*/ 7259583 w 8491970"/>
              <a:gd name="connsiteY10" fmla="*/ 1467432 h 6858000"/>
              <a:gd name="connsiteX11" fmla="*/ 7476567 w 8491970"/>
              <a:gd name="connsiteY11" fmla="*/ 1717479 h 6858000"/>
              <a:gd name="connsiteX12" fmla="*/ 7469386 w 8491970"/>
              <a:gd name="connsiteY12" fmla="*/ 1953430 h 6858000"/>
              <a:gd name="connsiteX13" fmla="*/ 7722800 w 8491970"/>
              <a:gd name="connsiteY13" fmla="*/ 2673246 h 6858000"/>
              <a:gd name="connsiteX14" fmla="*/ 8384746 w 8491970"/>
              <a:gd name="connsiteY14" fmla="*/ 3289854 h 6858000"/>
              <a:gd name="connsiteX15" fmla="*/ 8395011 w 8491970"/>
              <a:gd name="connsiteY15" fmla="*/ 3294876 h 6858000"/>
              <a:gd name="connsiteX16" fmla="*/ 8425304 w 8491970"/>
              <a:gd name="connsiteY16" fmla="*/ 3393205 h 6858000"/>
              <a:gd name="connsiteX17" fmla="*/ 8484357 w 8491970"/>
              <a:gd name="connsiteY17" fmla="*/ 4165907 h 6858000"/>
              <a:gd name="connsiteX18" fmla="*/ 7875434 w 8491970"/>
              <a:gd name="connsiteY18" fmla="*/ 6551164 h 6858000"/>
              <a:gd name="connsiteX19" fmla="*/ 7773267 w 8491970"/>
              <a:gd name="connsiteY19" fmla="*/ 6858000 h 6858000"/>
              <a:gd name="connsiteX20" fmla="*/ 0 w 849197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91970" h="6858000">
                <a:moveTo>
                  <a:pt x="7509995" y="1756001"/>
                </a:moveTo>
                <a:lnTo>
                  <a:pt x="7513741" y="1760318"/>
                </a:lnTo>
                <a:cubicBezTo>
                  <a:pt x="7844863" y="2155883"/>
                  <a:pt x="8138396" y="2573599"/>
                  <a:pt x="8315519" y="3036857"/>
                </a:cubicBezTo>
                <a:lnTo>
                  <a:pt x="8379881" y="3245768"/>
                </a:lnTo>
                <a:lnTo>
                  <a:pt x="8216704" y="3139838"/>
                </a:lnTo>
                <a:cubicBezTo>
                  <a:pt x="8037801" y="3008414"/>
                  <a:pt x="7878403" y="2843698"/>
                  <a:pt x="7754031" y="2654890"/>
                </a:cubicBezTo>
                <a:cubicBezTo>
                  <a:pt x="7603601" y="2425797"/>
                  <a:pt x="7520406" y="2189937"/>
                  <a:pt x="7504577" y="1951440"/>
                </a:cubicBezTo>
                <a:close/>
                <a:moveTo>
                  <a:pt x="0" y="0"/>
                </a:moveTo>
                <a:lnTo>
                  <a:pt x="6323330" y="0"/>
                </a:lnTo>
                <a:lnTo>
                  <a:pt x="6341279" y="49220"/>
                </a:lnTo>
                <a:cubicBezTo>
                  <a:pt x="6544512" y="563702"/>
                  <a:pt x="6868228" y="1029639"/>
                  <a:pt x="7259583" y="1467432"/>
                </a:cubicBezTo>
                <a:lnTo>
                  <a:pt x="7476567" y="1717479"/>
                </a:lnTo>
                <a:lnTo>
                  <a:pt x="7469386" y="1953430"/>
                </a:lnTo>
                <a:cubicBezTo>
                  <a:pt x="7485162" y="2197438"/>
                  <a:pt x="7570364" y="2438726"/>
                  <a:pt x="7722800" y="2673246"/>
                </a:cubicBezTo>
                <a:cubicBezTo>
                  <a:pt x="7892491" y="2930959"/>
                  <a:pt x="8125594" y="3143350"/>
                  <a:pt x="8384746" y="3289854"/>
                </a:cubicBezTo>
                <a:lnTo>
                  <a:pt x="8395011" y="3294876"/>
                </a:lnTo>
                <a:lnTo>
                  <a:pt x="8425304" y="3393205"/>
                </a:lnTo>
                <a:cubicBezTo>
                  <a:pt x="8482301" y="3636951"/>
                  <a:pt x="8505269" y="3893543"/>
                  <a:pt x="8484357" y="4165907"/>
                </a:cubicBezTo>
                <a:cubicBezTo>
                  <a:pt x="8421196" y="4988747"/>
                  <a:pt x="8141857" y="5768956"/>
                  <a:pt x="7875434" y="6551164"/>
                </a:cubicBezTo>
                <a:lnTo>
                  <a:pt x="77732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8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A1F1AD09-33A2-4F4E-9E2C-D1315F3C7482}"/>
              </a:ext>
            </a:extLst>
          </p:cNvPr>
          <p:cNvGrpSpPr/>
          <p:nvPr userDrawn="1"/>
        </p:nvGrpSpPr>
        <p:grpSpPr>
          <a:xfrm>
            <a:off x="12377866" y="-115008"/>
            <a:ext cx="3593091" cy="6857999"/>
            <a:chOff x="12377866" y="-115008"/>
            <a:chExt cx="3593091" cy="685799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60F842-FB7A-6A40-BEFC-82109A60FC37}"/>
                </a:ext>
              </a:extLst>
            </p:cNvPr>
            <p:cNvSpPr/>
            <p:nvPr userDrawn="1"/>
          </p:nvSpPr>
          <p:spPr>
            <a:xfrm>
              <a:off x="12377866" y="-115008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Afbeelding invoegen/opmaken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771AB145-DA18-E943-BC91-968E22F44E6C}"/>
                </a:ext>
              </a:extLst>
            </p:cNvPr>
            <p:cNvSpPr/>
            <p:nvPr userDrawn="1"/>
          </p:nvSpPr>
          <p:spPr>
            <a:xfrm>
              <a:off x="12560445" y="3286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576E1E1-A156-5F4F-9437-48BF22EB06A9}"/>
                </a:ext>
              </a:extLst>
            </p:cNvPr>
            <p:cNvSpPr/>
            <p:nvPr userDrawn="1"/>
          </p:nvSpPr>
          <p:spPr>
            <a:xfrm>
              <a:off x="12844617" y="328694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afbeelding in te voegen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of ga naar Invoegen &gt; Afbeeldingen.</a:t>
              </a: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C4003D8-FCE7-1942-B5AE-D1872D3DD00B}"/>
                </a:ext>
              </a:extLst>
            </p:cNvPr>
            <p:cNvGrpSpPr/>
            <p:nvPr userDrawn="1"/>
          </p:nvGrpSpPr>
          <p:grpSpPr>
            <a:xfrm>
              <a:off x="12844616" y="1176737"/>
              <a:ext cx="294789" cy="318834"/>
              <a:chOff x="14466489" y="1001522"/>
              <a:chExt cx="290627" cy="314333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27064002-92E9-8D42-A764-3FC7F79EE10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Ovaal 63">
                <a:extLst>
                  <a:ext uri="{FF2B5EF4-FFF2-40B4-BE49-F238E27FC236}">
                    <a16:creationId xmlns:a16="http://schemas.microsoft.com/office/drawing/2014/main" id="{F3BF8FD4-3990-1A42-AAC9-F602C57F733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Vrije vorm: vorm 101">
                <a:extLst>
                  <a:ext uri="{FF2B5EF4-FFF2-40B4-BE49-F238E27FC236}">
                    <a16:creationId xmlns:a16="http://schemas.microsoft.com/office/drawing/2014/main" id="{EB0E7467-07B6-1C4E-9102-C4379967205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Rechthoek: afgeronde hoeken 102">
                <a:extLst>
                  <a:ext uri="{FF2B5EF4-FFF2-40B4-BE49-F238E27FC236}">
                    <a16:creationId xmlns:a16="http://schemas.microsoft.com/office/drawing/2014/main" id="{9077E86F-04E3-BB4D-962A-D67D580DC6A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27FAA1BA-52F2-074D-960F-94AF53F63E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Rechte verbindingslijn 67">
                <a:extLst>
                  <a:ext uri="{FF2B5EF4-FFF2-40B4-BE49-F238E27FC236}">
                    <a16:creationId xmlns:a16="http://schemas.microsoft.com/office/drawing/2014/main" id="{E436EA6F-6B6E-954E-B1B5-D299F05E26D6}"/>
                  </a:ext>
                </a:extLst>
              </p:cNvPr>
              <p:cNvCxnSpPr>
                <a:cxnSpLocks/>
                <a:stCxn id="6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4C602281-03A8-7948-8C0D-0A1031D72F52}"/>
                </a:ext>
              </a:extLst>
            </p:cNvPr>
            <p:cNvSpPr/>
            <p:nvPr userDrawn="1"/>
          </p:nvSpPr>
          <p:spPr>
            <a:xfrm>
              <a:off x="12560445" y="159307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D5B2CB1-9A62-E640-AF16-4C0A92E113DE}"/>
                </a:ext>
              </a:extLst>
            </p:cNvPr>
            <p:cNvSpPr/>
            <p:nvPr userDrawn="1"/>
          </p:nvSpPr>
          <p:spPr>
            <a:xfrm>
              <a:off x="12844617" y="159308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D3DACC79-8ED8-4A4E-92E1-606A1DF1D1E9}"/>
                </a:ext>
              </a:extLst>
            </p:cNvPr>
            <p:cNvGrpSpPr/>
            <p:nvPr userDrawn="1"/>
          </p:nvGrpSpPr>
          <p:grpSpPr>
            <a:xfrm>
              <a:off x="12852713" y="2027655"/>
              <a:ext cx="825500" cy="209550"/>
              <a:chOff x="13504624" y="2482850"/>
              <a:chExt cx="825500" cy="209550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3FDB3F54-D6A0-164E-9672-D2533045A9A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671A8F5F-75A1-574A-87E9-882A90E4830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2" name="Gelijkbenige driehoek 98">
                <a:extLst>
                  <a:ext uri="{FF2B5EF4-FFF2-40B4-BE49-F238E27FC236}">
                    <a16:creationId xmlns:a16="http://schemas.microsoft.com/office/drawing/2014/main" id="{C4A082DA-E985-7947-8FFE-D68D2093853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7F96FAA0-0F22-C148-B0F8-D2DDCF62A0DA}"/>
                </a:ext>
              </a:extLst>
            </p:cNvPr>
            <p:cNvSpPr/>
            <p:nvPr userDrawn="1"/>
          </p:nvSpPr>
          <p:spPr>
            <a:xfrm>
              <a:off x="12560445" y="24167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7D1A84C-547B-DD4D-9118-AAEBFB3A858F}"/>
                </a:ext>
              </a:extLst>
            </p:cNvPr>
            <p:cNvSpPr/>
            <p:nvPr userDrawn="1"/>
          </p:nvSpPr>
          <p:spPr>
            <a:xfrm>
              <a:off x="12844616" y="241673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17D7A3E-2CE0-D848-8AA0-B6E646A3ACA0}"/>
                </a:ext>
              </a:extLst>
            </p:cNvPr>
            <p:cNvSpPr/>
            <p:nvPr userDrawn="1"/>
          </p:nvSpPr>
          <p:spPr>
            <a:xfrm>
              <a:off x="12560445" y="40091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80A1526-2B6F-C441-8778-902D1E0D3841}"/>
                </a:ext>
              </a:extLst>
            </p:cNvPr>
            <p:cNvSpPr/>
            <p:nvPr userDrawn="1"/>
          </p:nvSpPr>
          <p:spPr>
            <a:xfrm>
              <a:off x="12844617" y="40091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1B0AA6FB-AA94-A24E-884A-C925C11A1840}"/>
                </a:ext>
              </a:extLst>
            </p:cNvPr>
            <p:cNvGrpSpPr/>
            <p:nvPr userDrawn="1"/>
          </p:nvGrpSpPr>
          <p:grpSpPr>
            <a:xfrm>
              <a:off x="12755738" y="5004946"/>
              <a:ext cx="622283" cy="612920"/>
              <a:chOff x="12617641" y="3403238"/>
              <a:chExt cx="752963" cy="741635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269C947D-C630-344E-8230-ACAE9D987B22}"/>
                  </a:ext>
                </a:extLst>
              </p:cNvPr>
              <p:cNvGrpSpPr/>
              <p:nvPr userDrawn="1"/>
            </p:nvGrpSpPr>
            <p:grpSpPr>
              <a:xfrm>
                <a:off x="12771550" y="3403238"/>
                <a:ext cx="467156" cy="448492"/>
                <a:chOff x="12782177" y="3403238"/>
                <a:chExt cx="467156" cy="448492"/>
              </a:xfrm>
            </p:grpSpPr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EE8F356D-0584-424E-8A0A-E21A7A6A661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8"/>
                  <a:ext cx="412972" cy="396132"/>
                  <a:chOff x="13554906" y="3320108"/>
                  <a:chExt cx="443912" cy="425811"/>
                </a:xfrm>
              </p:grpSpPr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CD0C160B-41F5-2B47-99DC-3F0B84360A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8"/>
                    <a:ext cx="443912" cy="425811"/>
                    <a:chOff x="12909684" y="1276142"/>
                    <a:chExt cx="443912" cy="425811"/>
                  </a:xfrm>
                </p:grpSpPr>
                <p:sp>
                  <p:nvSpPr>
                    <p:cNvPr id="57" name="Rechthoek 56">
                      <a:extLst>
                        <a:ext uri="{FF2B5EF4-FFF2-40B4-BE49-F238E27FC236}">
                          <a16:creationId xmlns:a16="http://schemas.microsoft.com/office/drawing/2014/main" id="{6AF77B95-21E2-EA44-B095-94B99ADA47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2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03A5EFF2-7AF3-C545-AAA1-57DC64F9D4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9" name="Ovaal 58">
                      <a:extLst>
                        <a:ext uri="{FF2B5EF4-FFF2-40B4-BE49-F238E27FC236}">
                          <a16:creationId xmlns:a16="http://schemas.microsoft.com/office/drawing/2014/main" id="{135B2B95-ED25-2847-B80C-1B7EE0E954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5" name="Afbeelding 54">
                    <a:extLst>
                      <a:ext uri="{FF2B5EF4-FFF2-40B4-BE49-F238E27FC236}">
                        <a16:creationId xmlns:a16="http://schemas.microsoft.com/office/drawing/2014/main" id="{888420BD-7E00-9C41-B926-CD99D9B04D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6" name="Afbeelding 55">
                    <a:extLst>
                      <a:ext uri="{FF2B5EF4-FFF2-40B4-BE49-F238E27FC236}">
                        <a16:creationId xmlns:a16="http://schemas.microsoft.com/office/drawing/2014/main" id="{91002D05-B2D9-9D43-8DA3-30B31228AED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8B24D461-3AF0-2147-80E0-D25930E6E6D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082FBB2A-629A-5B4A-A5D8-8B91A0743E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F210BE14-C738-5A45-B44B-9B44B7FA6E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E37BE671-F5C4-C04C-A454-62BD71F1794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FCCB6056-E633-6C42-BAF6-DF46C0B2BD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CC949CE-0998-804E-B9A5-21B6D7CE27B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475FD8FB-7B8A-E749-9EF0-8DA5484BDFF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Bijsnijden</a:t>
                </a:r>
              </a:p>
            </p:txBody>
          </p:sp>
          <p:sp>
            <p:nvSpPr>
              <p:cNvPr id="46" name="Gelijkbenige driehoek 78">
                <a:extLst>
                  <a:ext uri="{FF2B5EF4-FFF2-40B4-BE49-F238E27FC236}">
                    <a16:creationId xmlns:a16="http://schemas.microsoft.com/office/drawing/2014/main" id="{6C407ED1-128C-EF40-B44D-3B4E89114DA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4AB511B-DF56-6B4A-9FD9-1FEEDDCEEBE8}"/>
                </a:ext>
              </a:extLst>
            </p:cNvPr>
            <p:cNvSpPr/>
            <p:nvPr userDrawn="1"/>
          </p:nvSpPr>
          <p:spPr>
            <a:xfrm>
              <a:off x="12847537" y="309084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820BA906-D128-C244-B96E-D6C15AD5CD96}"/>
                </a:ext>
              </a:extLst>
            </p:cNvPr>
            <p:cNvGrpSpPr/>
            <p:nvPr userDrawn="1"/>
          </p:nvGrpSpPr>
          <p:grpSpPr>
            <a:xfrm>
              <a:off x="13678554" y="3370363"/>
              <a:ext cx="1222990" cy="563933"/>
              <a:chOff x="-2485819" y="3399207"/>
              <a:chExt cx="1222990" cy="563933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BCBA10E-C8CE-6C49-8C8F-9D3C6F886E4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A86CEFB1-2F80-2941-AA1A-751AE68370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A20E72E6-B462-324C-B052-E18352F8171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8" name="Rechthoek: afgeronde hoeken 61">
                  <a:extLst>
                    <a:ext uri="{FF2B5EF4-FFF2-40B4-BE49-F238E27FC236}">
                      <a16:creationId xmlns:a16="http://schemas.microsoft.com/office/drawing/2014/main" id="{1F1B8FF3-FA04-6B4E-81D6-E6621CA0F7B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90337E03-3932-7640-A78F-27BBCA1B6A5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157D1526-25B7-9A49-AEE3-B4FE14D0A97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82652F3D-7F19-1F45-9CB7-8AA8CFC770D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551DF649-809F-0B49-9FB4-27D0265BF5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892C8331-CB53-7041-84C7-D5F10AEC753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BC3EB514-18AF-C34B-A550-EA1101E54D0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54390B52-FA0A-DC4E-8DD1-825108CE935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2" name="Rechthoek: afgeronde hoeken 55">
                    <a:extLst>
                      <a:ext uri="{FF2B5EF4-FFF2-40B4-BE49-F238E27FC236}">
                        <a16:creationId xmlns:a16="http://schemas.microsoft.com/office/drawing/2014/main" id="{12FAA246-07DB-FA48-890F-11B0967819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A66249C5-0883-E64F-A15E-84CA0F8F57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6D381B7C-D98D-5648-AF68-2363CB5F31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6F0002A-E9F3-CA4F-81D4-0B3CB18F2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F1B63A18-3881-0E41-B720-C6962668C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9E33F208-6B03-4B49-B0A1-2E7D82008D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1" name="Boog 30">
                  <a:extLst>
                    <a:ext uri="{FF2B5EF4-FFF2-40B4-BE49-F238E27FC236}">
                      <a16:creationId xmlns:a16="http://schemas.microsoft.com/office/drawing/2014/main" id="{BFF26D28-ADA6-0948-B6FD-6D5A8526660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E1252920-4EDE-884E-988D-11C8488F403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Indeling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CAD3B900-4896-CB4D-AF74-9E2A588E9AD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Dia Herstellen</a:t>
                </a:r>
              </a:p>
            </p:txBody>
          </p:sp>
          <p:sp>
            <p:nvSpPr>
              <p:cNvPr id="29" name="Vrije vorm: vorm 52">
                <a:extLst>
                  <a:ext uri="{FF2B5EF4-FFF2-40B4-BE49-F238E27FC236}">
                    <a16:creationId xmlns:a16="http://schemas.microsoft.com/office/drawing/2014/main" id="{B2123915-590E-204F-86F9-42E94217A799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69" name="Groep 68">
            <a:extLst>
              <a:ext uri="{FF2B5EF4-FFF2-40B4-BE49-F238E27FC236}">
                <a16:creationId xmlns:a16="http://schemas.microsoft.com/office/drawing/2014/main" id="{FE613B44-6637-2D49-BE02-B37E79DF6607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2FD0A3E2-B34D-AB4A-A171-DE201FD73375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9DD3016E-B790-AD42-B08F-65C46F3B20E7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EE3F7F25-BB4C-584C-A271-B33F4FDBA384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CA0A4C0C-C180-F24B-A0A4-F74E8281BD54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D3A27C4C-BC17-F848-B8AC-773F513738FE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87" name="Rechthoek: afgeronde hoeken 61">
                <a:extLst>
                  <a:ext uri="{FF2B5EF4-FFF2-40B4-BE49-F238E27FC236}">
                    <a16:creationId xmlns:a16="http://schemas.microsoft.com/office/drawing/2014/main" id="{0915EFFA-D7D0-7A46-87AD-8CABF1F1A236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AB11DF9C-C077-4F47-A6BC-6BE50B61988B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1ADE8AA8-3EB2-CF47-A23C-59926387F6E3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298E36AA-ABBA-7146-A78C-8A04D7989C53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E1717AE6-B456-A24E-870B-659D385AF848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BEC0FD52-D5AF-1E49-87FC-75A491E94999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4DA7B54A-5FA0-6242-A49E-ED3B19FD575F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D3950E7F-F1CD-7D41-BFCF-D5D983F1B666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1" name="Rechthoek: afgeronde hoeken 55">
                  <a:extLst>
                    <a:ext uri="{FF2B5EF4-FFF2-40B4-BE49-F238E27FC236}">
                      <a16:creationId xmlns:a16="http://schemas.microsoft.com/office/drawing/2014/main" id="{CF41C779-D46A-C04E-BE6F-3A52639A1F1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531DFE0E-0FE5-2846-B9CC-53AE9398D82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9668E4B2-56CA-084B-BECA-98BA1E71B74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757FC14A-D41E-3C4E-94AD-11B0582CE80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E8187A1E-2B28-634E-9FD2-B14B379F82E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F8447AE0-1020-6B47-9022-107B06C477F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80" name="Boog 79">
                <a:extLst>
                  <a:ext uri="{FF2B5EF4-FFF2-40B4-BE49-F238E27FC236}">
                    <a16:creationId xmlns:a16="http://schemas.microsoft.com/office/drawing/2014/main" id="{4228C01C-1F8C-0D48-AD63-638CE7A8AE6D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A9D788FC-6678-B746-AD29-6BA4D5E2E45B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59C1F9AF-19CE-5F46-8B66-3296D157BA38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78" name="Vrije vorm: vorm 52">
              <a:extLst>
                <a:ext uri="{FF2B5EF4-FFF2-40B4-BE49-F238E27FC236}">
                  <a16:creationId xmlns:a16="http://schemas.microsoft.com/office/drawing/2014/main" id="{AE5F15FC-B893-2443-8D3E-1A746B6E5058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3" name="Graphic 92">
            <a:extLst>
              <a:ext uri="{FF2B5EF4-FFF2-40B4-BE49-F238E27FC236}">
                <a16:creationId xmlns:a16="http://schemas.microsoft.com/office/drawing/2014/main" id="{CA2CFDC4-8D7A-2640-838C-2284117B76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125" name="Vrije vorm 124">
            <a:extLst>
              <a:ext uri="{FF2B5EF4-FFF2-40B4-BE49-F238E27FC236}">
                <a16:creationId xmlns:a16="http://schemas.microsoft.com/office/drawing/2014/main" id="{314F8435-3B86-244B-BDF4-8F02E8D40C12}"/>
              </a:ext>
            </a:extLst>
          </p:cNvPr>
          <p:cNvSpPr/>
          <p:nvPr userDrawn="1"/>
        </p:nvSpPr>
        <p:spPr>
          <a:xfrm rot="7978145">
            <a:off x="7894025" y="-4816"/>
            <a:ext cx="3534031" cy="4283272"/>
          </a:xfrm>
          <a:custGeom>
            <a:avLst/>
            <a:gdLst>
              <a:gd name="connsiteX0" fmla="*/ 44001 w 3534031"/>
              <a:gd name="connsiteY0" fmla="*/ 3426917 h 4283272"/>
              <a:gd name="connsiteX1" fmla="*/ 0 w 3534031"/>
              <a:gd name="connsiteY1" fmla="*/ 3379681 h 4283272"/>
              <a:gd name="connsiteX2" fmla="*/ 98944 w 3534031"/>
              <a:gd name="connsiteY2" fmla="*/ 3396295 h 4283272"/>
              <a:gd name="connsiteX3" fmla="*/ 685708 w 3534031"/>
              <a:gd name="connsiteY3" fmla="*/ 3614700 h 4283272"/>
              <a:gd name="connsiteX4" fmla="*/ 1032905 w 3534031"/>
              <a:gd name="connsiteY4" fmla="*/ 3855937 h 4283272"/>
              <a:gd name="connsiteX5" fmla="*/ 1175254 w 3534031"/>
              <a:gd name="connsiteY5" fmla="*/ 3959324 h 4283272"/>
              <a:gd name="connsiteX6" fmla="*/ 2921656 w 3534031"/>
              <a:gd name="connsiteY6" fmla="*/ 4004125 h 4283272"/>
              <a:gd name="connsiteX7" fmla="*/ 3445923 w 3534031"/>
              <a:gd name="connsiteY7" fmla="*/ 3183917 h 4283272"/>
              <a:gd name="connsiteX8" fmla="*/ 3060535 w 3534031"/>
              <a:gd name="connsiteY8" fmla="*/ 1564181 h 4283272"/>
              <a:gd name="connsiteX9" fmla="*/ 2064078 w 3534031"/>
              <a:gd name="connsiteY9" fmla="*/ 1012778 h 4283272"/>
              <a:gd name="connsiteX10" fmla="*/ 1623140 w 3534031"/>
              <a:gd name="connsiteY10" fmla="*/ 954194 h 4283272"/>
              <a:gd name="connsiteX11" fmla="*/ 987767 w 3534031"/>
              <a:gd name="connsiteY11" fmla="*/ 843914 h 4283272"/>
              <a:gd name="connsiteX12" fmla="*/ 439196 w 3534031"/>
              <a:gd name="connsiteY12" fmla="*/ 230478 h 4283272"/>
              <a:gd name="connsiteX13" fmla="*/ 330101 w 3534031"/>
              <a:gd name="connsiteY13" fmla="*/ 27097 h 4283272"/>
              <a:gd name="connsiteX14" fmla="*/ 327602 w 3534031"/>
              <a:gd name="connsiteY14" fmla="*/ 23547 h 4283272"/>
              <a:gd name="connsiteX15" fmla="*/ 352882 w 3534031"/>
              <a:gd name="connsiteY15" fmla="*/ 0 h 4283272"/>
              <a:gd name="connsiteX16" fmla="*/ 358637 w 3534031"/>
              <a:gd name="connsiteY16" fmla="*/ 8197 h 4283272"/>
              <a:gd name="connsiteX17" fmla="*/ 470445 w 3534031"/>
              <a:gd name="connsiteY17" fmla="*/ 216696 h 4283272"/>
              <a:gd name="connsiteX18" fmla="*/ 1001655 w 3534031"/>
              <a:gd name="connsiteY18" fmla="*/ 812898 h 4283272"/>
              <a:gd name="connsiteX19" fmla="*/ 1626610 w 3534031"/>
              <a:gd name="connsiteY19" fmla="*/ 923177 h 4283272"/>
              <a:gd name="connsiteX20" fmla="*/ 2071022 w 3534031"/>
              <a:gd name="connsiteY20" fmla="*/ 981761 h 4283272"/>
              <a:gd name="connsiteX21" fmla="*/ 3084837 w 3534031"/>
              <a:gd name="connsiteY21" fmla="*/ 1540054 h 4283272"/>
              <a:gd name="connsiteX22" fmla="*/ 3480642 w 3534031"/>
              <a:gd name="connsiteY22" fmla="*/ 3194258 h 4283272"/>
              <a:gd name="connsiteX23" fmla="*/ 2942488 w 3534031"/>
              <a:gd name="connsiteY23" fmla="*/ 4031697 h 4283272"/>
              <a:gd name="connsiteX24" fmla="*/ 2102272 w 3534031"/>
              <a:gd name="connsiteY24" fmla="*/ 4283272 h 4283272"/>
              <a:gd name="connsiteX25" fmla="*/ 1154422 w 3534031"/>
              <a:gd name="connsiteY25" fmla="*/ 3986895 h 4283272"/>
              <a:gd name="connsiteX26" fmla="*/ 1012073 w 3534031"/>
              <a:gd name="connsiteY26" fmla="*/ 3883509 h 4283272"/>
              <a:gd name="connsiteX27" fmla="*/ 668346 w 3534031"/>
              <a:gd name="connsiteY27" fmla="*/ 3645716 h 4283272"/>
              <a:gd name="connsiteX28" fmla="*/ 88528 w 3534031"/>
              <a:gd name="connsiteY28" fmla="*/ 3433342 h 428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34031" h="4283272">
                <a:moveTo>
                  <a:pt x="44001" y="3426917"/>
                </a:moveTo>
                <a:lnTo>
                  <a:pt x="0" y="3379681"/>
                </a:lnTo>
                <a:lnTo>
                  <a:pt x="98944" y="3396295"/>
                </a:lnTo>
                <a:cubicBezTo>
                  <a:pt x="302923" y="3436357"/>
                  <a:pt x="501693" y="3500974"/>
                  <a:pt x="685708" y="3614700"/>
                </a:cubicBezTo>
                <a:cubicBezTo>
                  <a:pt x="807225" y="3687070"/>
                  <a:pt x="921802" y="3773226"/>
                  <a:pt x="1032905" y="3855937"/>
                </a:cubicBezTo>
                <a:cubicBezTo>
                  <a:pt x="1081512" y="3890401"/>
                  <a:pt x="1126646" y="3924863"/>
                  <a:pt x="1175254" y="3959324"/>
                </a:cubicBezTo>
                <a:cubicBezTo>
                  <a:pt x="1692579" y="4328074"/>
                  <a:pt x="2442524" y="4345304"/>
                  <a:pt x="2921656" y="4004125"/>
                </a:cubicBezTo>
                <a:cubicBezTo>
                  <a:pt x="3182052" y="3814584"/>
                  <a:pt x="3359125" y="3538881"/>
                  <a:pt x="3445923" y="3183917"/>
                </a:cubicBezTo>
                <a:cubicBezTo>
                  <a:pt x="3588275" y="2598056"/>
                  <a:pt x="3435508" y="1946714"/>
                  <a:pt x="3060535" y="1564181"/>
                </a:cubicBezTo>
                <a:cubicBezTo>
                  <a:pt x="2793192" y="1288480"/>
                  <a:pt x="2439051" y="1092044"/>
                  <a:pt x="2064078" y="1012778"/>
                </a:cubicBezTo>
                <a:cubicBezTo>
                  <a:pt x="1921729" y="981761"/>
                  <a:pt x="1768963" y="967980"/>
                  <a:pt x="1623140" y="954194"/>
                </a:cubicBezTo>
                <a:cubicBezTo>
                  <a:pt x="1411348" y="936963"/>
                  <a:pt x="1192615" y="916285"/>
                  <a:pt x="987767" y="843914"/>
                </a:cubicBezTo>
                <a:cubicBezTo>
                  <a:pt x="689178" y="740525"/>
                  <a:pt x="546829" y="471719"/>
                  <a:pt x="439196" y="230478"/>
                </a:cubicBezTo>
                <a:cubicBezTo>
                  <a:pt x="405344" y="155522"/>
                  <a:pt x="369106" y="87890"/>
                  <a:pt x="330101" y="27097"/>
                </a:cubicBezTo>
                <a:lnTo>
                  <a:pt x="327602" y="23547"/>
                </a:lnTo>
                <a:lnTo>
                  <a:pt x="352882" y="0"/>
                </a:lnTo>
                <a:lnTo>
                  <a:pt x="358637" y="8197"/>
                </a:lnTo>
                <a:cubicBezTo>
                  <a:pt x="398619" y="70661"/>
                  <a:pt x="435726" y="140016"/>
                  <a:pt x="470445" y="216696"/>
                </a:cubicBezTo>
                <a:cubicBezTo>
                  <a:pt x="578075" y="451041"/>
                  <a:pt x="713483" y="712956"/>
                  <a:pt x="1001655" y="812898"/>
                </a:cubicBezTo>
                <a:cubicBezTo>
                  <a:pt x="1203030" y="885268"/>
                  <a:pt x="1418291" y="902498"/>
                  <a:pt x="1626610" y="923177"/>
                </a:cubicBezTo>
                <a:cubicBezTo>
                  <a:pt x="1772432" y="936963"/>
                  <a:pt x="1925200" y="950746"/>
                  <a:pt x="2071022" y="981761"/>
                </a:cubicBezTo>
                <a:cubicBezTo>
                  <a:pt x="2449468" y="1064473"/>
                  <a:pt x="2810554" y="1260908"/>
                  <a:pt x="3084837" y="1540054"/>
                </a:cubicBezTo>
                <a:cubicBezTo>
                  <a:pt x="3466754" y="1932928"/>
                  <a:pt x="3626465" y="2594608"/>
                  <a:pt x="3480642" y="3194258"/>
                </a:cubicBezTo>
                <a:cubicBezTo>
                  <a:pt x="3390371" y="3556112"/>
                  <a:pt x="3209828" y="3838706"/>
                  <a:pt x="2942488" y="4031697"/>
                </a:cubicBezTo>
                <a:cubicBezTo>
                  <a:pt x="2706394" y="4197116"/>
                  <a:pt x="2407805" y="4283272"/>
                  <a:pt x="2102272" y="4283272"/>
                </a:cubicBezTo>
                <a:cubicBezTo>
                  <a:pt x="1768962" y="4283272"/>
                  <a:pt x="1428710" y="4183331"/>
                  <a:pt x="1154422" y="3986895"/>
                </a:cubicBezTo>
                <a:cubicBezTo>
                  <a:pt x="1105814" y="3952434"/>
                  <a:pt x="1060680" y="3917969"/>
                  <a:pt x="1012073" y="3883509"/>
                </a:cubicBezTo>
                <a:cubicBezTo>
                  <a:pt x="900970" y="3800798"/>
                  <a:pt x="786393" y="3718086"/>
                  <a:pt x="668346" y="3645716"/>
                </a:cubicBezTo>
                <a:cubicBezTo>
                  <a:pt x="486068" y="3535437"/>
                  <a:pt x="289902" y="3472543"/>
                  <a:pt x="88528" y="34333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315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 - layou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108">
            <a:extLst>
              <a:ext uri="{FF2B5EF4-FFF2-40B4-BE49-F238E27FC236}">
                <a16:creationId xmlns:a16="http://schemas.microsoft.com/office/drawing/2014/main" id="{92BC107A-5271-A04A-8BCC-2F031AF5822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7386" y="0"/>
            <a:ext cx="11916677" cy="6265668"/>
          </a:xfrm>
          <a:custGeom>
            <a:avLst/>
            <a:gdLst>
              <a:gd name="connsiteX0" fmla="*/ 3749078 w 11916677"/>
              <a:gd name="connsiteY0" fmla="*/ 3277732 h 6265668"/>
              <a:gd name="connsiteX1" fmla="*/ 4059753 w 11916677"/>
              <a:gd name="connsiteY1" fmla="*/ 3297921 h 6265668"/>
              <a:gd name="connsiteX2" fmla="*/ 6008021 w 11916677"/>
              <a:gd name="connsiteY2" fmla="*/ 4727008 h 6265668"/>
              <a:gd name="connsiteX3" fmla="*/ 6194850 w 11916677"/>
              <a:gd name="connsiteY3" fmla="*/ 5958736 h 6265668"/>
              <a:gd name="connsiteX4" fmla="*/ 6191060 w 11916677"/>
              <a:gd name="connsiteY4" fmla="*/ 5976810 h 6265668"/>
              <a:gd name="connsiteX5" fmla="*/ 6095799 w 11916677"/>
              <a:gd name="connsiteY5" fmla="*/ 5941959 h 6265668"/>
              <a:gd name="connsiteX6" fmla="*/ 5856804 w 11916677"/>
              <a:gd name="connsiteY6" fmla="*/ 5842477 h 6265668"/>
              <a:gd name="connsiteX7" fmla="*/ 2751381 w 11916677"/>
              <a:gd name="connsiteY7" fmla="*/ 3561082 h 6265668"/>
              <a:gd name="connsiteX8" fmla="*/ 2690314 w 11916677"/>
              <a:gd name="connsiteY8" fmla="*/ 3501621 h 6265668"/>
              <a:gd name="connsiteX9" fmla="*/ 2711678 w 11916677"/>
              <a:gd name="connsiteY9" fmla="*/ 3489982 h 6265668"/>
              <a:gd name="connsiteX10" fmla="*/ 3749078 w 11916677"/>
              <a:gd name="connsiteY10" fmla="*/ 3277732 h 6265668"/>
              <a:gd name="connsiteX11" fmla="*/ 0 w 11916677"/>
              <a:gd name="connsiteY11" fmla="*/ 0 h 6265668"/>
              <a:gd name="connsiteX12" fmla="*/ 11916677 w 11916677"/>
              <a:gd name="connsiteY12" fmla="*/ 0 h 6265668"/>
              <a:gd name="connsiteX13" fmla="*/ 11916677 w 11916677"/>
              <a:gd name="connsiteY13" fmla="*/ 2965213 h 6265668"/>
              <a:gd name="connsiteX14" fmla="*/ 11833918 w 11916677"/>
              <a:gd name="connsiteY14" fmla="*/ 3106251 h 6265668"/>
              <a:gd name="connsiteX15" fmla="*/ 6330394 w 11916677"/>
              <a:gd name="connsiteY15" fmla="*/ 6027785 h 6265668"/>
              <a:gd name="connsiteX16" fmla="*/ 6224469 w 11916677"/>
              <a:gd name="connsiteY16" fmla="*/ 5989033 h 6265668"/>
              <a:gd name="connsiteX17" fmla="*/ 6229472 w 11916677"/>
              <a:gd name="connsiteY17" fmla="*/ 5965694 h 6265668"/>
              <a:gd name="connsiteX18" fmla="*/ 6043538 w 11916677"/>
              <a:gd name="connsiteY18" fmla="*/ 4715328 h 6265668"/>
              <a:gd name="connsiteX19" fmla="*/ 4065024 w 11916677"/>
              <a:gd name="connsiteY19" fmla="*/ 3264291 h 6265668"/>
              <a:gd name="connsiteX20" fmla="*/ 3860068 w 11916677"/>
              <a:gd name="connsiteY20" fmla="*/ 3246641 h 6265668"/>
              <a:gd name="connsiteX21" fmla="*/ 2857238 w 11916677"/>
              <a:gd name="connsiteY21" fmla="*/ 3385892 h 6265668"/>
              <a:gd name="connsiteX22" fmla="*/ 2663779 w 11916677"/>
              <a:gd name="connsiteY22" fmla="*/ 3475784 h 6265668"/>
              <a:gd name="connsiteX23" fmla="*/ 2377973 w 11916677"/>
              <a:gd name="connsiteY23" fmla="*/ 3197492 h 6265668"/>
              <a:gd name="connsiteX24" fmla="*/ 157200 w 11916677"/>
              <a:gd name="connsiteY24" fmla="*/ 297572 h 62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916677" h="6265668">
                <a:moveTo>
                  <a:pt x="3749078" y="3277732"/>
                </a:moveTo>
                <a:cubicBezTo>
                  <a:pt x="3848381" y="3279878"/>
                  <a:pt x="3951731" y="3286683"/>
                  <a:pt x="4059753" y="3297921"/>
                </a:cubicBezTo>
                <a:cubicBezTo>
                  <a:pt x="4927410" y="3388008"/>
                  <a:pt x="5710088" y="3961854"/>
                  <a:pt x="6008021" y="4727008"/>
                </a:cubicBezTo>
                <a:cubicBezTo>
                  <a:pt x="6151228" y="5098895"/>
                  <a:pt x="6260679" y="5545163"/>
                  <a:pt x="6194850" y="5958736"/>
                </a:cubicBezTo>
                <a:lnTo>
                  <a:pt x="6191060" y="5976810"/>
                </a:lnTo>
                <a:lnTo>
                  <a:pt x="6095799" y="5941959"/>
                </a:lnTo>
                <a:cubicBezTo>
                  <a:pt x="6016873" y="5911084"/>
                  <a:pt x="5937214" y="5877933"/>
                  <a:pt x="5856804" y="5842477"/>
                </a:cubicBezTo>
                <a:cubicBezTo>
                  <a:pt x="4851191" y="5296411"/>
                  <a:pt x="3758682" y="4510589"/>
                  <a:pt x="2751381" y="3561082"/>
                </a:cubicBezTo>
                <a:lnTo>
                  <a:pt x="2690314" y="3501621"/>
                </a:lnTo>
                <a:lnTo>
                  <a:pt x="2711678" y="3489982"/>
                </a:lnTo>
                <a:cubicBezTo>
                  <a:pt x="3019409" y="3335094"/>
                  <a:pt x="3351867" y="3269146"/>
                  <a:pt x="3749078" y="3277732"/>
                </a:cubicBezTo>
                <a:close/>
                <a:moveTo>
                  <a:pt x="0" y="0"/>
                </a:moveTo>
                <a:lnTo>
                  <a:pt x="11916677" y="0"/>
                </a:lnTo>
                <a:lnTo>
                  <a:pt x="11916677" y="2965213"/>
                </a:lnTo>
                <a:lnTo>
                  <a:pt x="11833918" y="3106251"/>
                </a:lnTo>
                <a:cubicBezTo>
                  <a:pt x="10334445" y="5586340"/>
                  <a:pt x="8654683" y="6818337"/>
                  <a:pt x="6330394" y="6027785"/>
                </a:cubicBezTo>
                <a:lnTo>
                  <a:pt x="6224469" y="5989033"/>
                </a:lnTo>
                <a:lnTo>
                  <a:pt x="6229472" y="5965694"/>
                </a:lnTo>
                <a:cubicBezTo>
                  <a:pt x="6298437" y="5544450"/>
                  <a:pt x="6188502" y="5091122"/>
                  <a:pt x="6043538" y="4715328"/>
                </a:cubicBezTo>
                <a:cubicBezTo>
                  <a:pt x="5742664" y="3939846"/>
                  <a:pt x="4946601" y="3355117"/>
                  <a:pt x="4065024" y="3264291"/>
                </a:cubicBezTo>
                <a:cubicBezTo>
                  <a:pt x="3995605" y="3257221"/>
                  <a:pt x="3926185" y="3250147"/>
                  <a:pt x="3860068" y="3246641"/>
                </a:cubicBezTo>
                <a:cubicBezTo>
                  <a:pt x="3477273" y="3226344"/>
                  <a:pt x="3153936" y="3269385"/>
                  <a:pt x="2857238" y="3385892"/>
                </a:cubicBezTo>
                <a:lnTo>
                  <a:pt x="2663779" y="3475784"/>
                </a:lnTo>
                <a:lnTo>
                  <a:pt x="2377973" y="3197492"/>
                </a:lnTo>
                <a:cubicBezTo>
                  <a:pt x="1517576" y="2331907"/>
                  <a:pt x="738886" y="1348280"/>
                  <a:pt x="157200" y="29757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576000" tIns="468000" rIns="288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4FF"/>
              </a:buClr>
              <a:buSzTx/>
              <a:buFont typeface="Arial" pitchFamily="34" charset="0"/>
              <a:buNone/>
              <a:tabLst/>
              <a:defRPr sz="1400">
                <a:latin typeface="+mn-lt"/>
                <a:sym typeface="Wingdings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4FF"/>
              </a:buClr>
              <a:buSzTx/>
              <a:buFont typeface="Arial" pitchFamily="34" charset="0"/>
              <a:buNone/>
              <a:tabLst/>
              <a:defRPr/>
            </a:pPr>
            <a:r>
              <a:rPr lang="nl-NL" dirty="0"/>
              <a:t> 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8"/>
          </p:nvPr>
        </p:nvSpPr>
        <p:spPr>
          <a:xfrm>
            <a:off x="0" y="6070129"/>
            <a:ext cx="6953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62AB9-5768-4255-A3FA-5EBB85A48394}" type="slidenum">
              <a:rPr lang="fr-BE" smtClean="0"/>
              <a:pPr/>
              <a:t>‹nr.›</a:t>
            </a:fld>
            <a:endParaRPr lang="fr-BE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2E65B08-B946-1747-9B2E-63E31E6C5635}"/>
              </a:ext>
            </a:extLst>
          </p:cNvPr>
          <p:cNvGrpSpPr/>
          <p:nvPr userDrawn="1"/>
        </p:nvGrpSpPr>
        <p:grpSpPr>
          <a:xfrm>
            <a:off x="12377866" y="-115008"/>
            <a:ext cx="3593091" cy="6857999"/>
            <a:chOff x="12377866" y="-115008"/>
            <a:chExt cx="3593091" cy="685799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E3A0120-110A-4C4F-99E3-CDAA48BFFF9C}"/>
                </a:ext>
              </a:extLst>
            </p:cNvPr>
            <p:cNvSpPr/>
            <p:nvPr userDrawn="1"/>
          </p:nvSpPr>
          <p:spPr>
            <a:xfrm>
              <a:off x="12377866" y="-115008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Afbeelding invoegen/opmaken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E1D04F9C-54B8-1740-A9E4-41EF46614671}"/>
                </a:ext>
              </a:extLst>
            </p:cNvPr>
            <p:cNvSpPr/>
            <p:nvPr userDrawn="1"/>
          </p:nvSpPr>
          <p:spPr>
            <a:xfrm>
              <a:off x="12560445" y="3286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50E385A-D171-DC45-B1FC-52AEF5DE892F}"/>
                </a:ext>
              </a:extLst>
            </p:cNvPr>
            <p:cNvSpPr/>
            <p:nvPr userDrawn="1"/>
          </p:nvSpPr>
          <p:spPr>
            <a:xfrm>
              <a:off x="12844617" y="328694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afbeelding in te voegen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of ga naar Invoegen &gt; Afbeeldingen.</a:t>
              </a: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5E99F981-2F63-1946-8371-2F0F30CC4423}"/>
                </a:ext>
              </a:extLst>
            </p:cNvPr>
            <p:cNvGrpSpPr/>
            <p:nvPr userDrawn="1"/>
          </p:nvGrpSpPr>
          <p:grpSpPr>
            <a:xfrm>
              <a:off x="12844616" y="1176737"/>
              <a:ext cx="294789" cy="318834"/>
              <a:chOff x="14466489" y="1001522"/>
              <a:chExt cx="290627" cy="314333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69E6D9BE-0088-0743-B905-3245EE89FD1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Ovaal 63">
                <a:extLst>
                  <a:ext uri="{FF2B5EF4-FFF2-40B4-BE49-F238E27FC236}">
                    <a16:creationId xmlns:a16="http://schemas.microsoft.com/office/drawing/2014/main" id="{FCADCDD7-D265-A341-B2AF-C3A9E4BC1FE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Vrije vorm: vorm 101">
                <a:extLst>
                  <a:ext uri="{FF2B5EF4-FFF2-40B4-BE49-F238E27FC236}">
                    <a16:creationId xmlns:a16="http://schemas.microsoft.com/office/drawing/2014/main" id="{EC678DCC-8C11-584B-95A2-F27DA36B11A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Rechthoek: afgeronde hoeken 102">
                <a:extLst>
                  <a:ext uri="{FF2B5EF4-FFF2-40B4-BE49-F238E27FC236}">
                    <a16:creationId xmlns:a16="http://schemas.microsoft.com/office/drawing/2014/main" id="{D252E839-F57A-6040-99C1-BEF31BBACBF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777A8605-6ECB-9749-AA39-CF7B77B07D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Rechte verbindingslijn 67">
                <a:extLst>
                  <a:ext uri="{FF2B5EF4-FFF2-40B4-BE49-F238E27FC236}">
                    <a16:creationId xmlns:a16="http://schemas.microsoft.com/office/drawing/2014/main" id="{5E140336-0ED9-4F44-8A86-538486AADA9B}"/>
                  </a:ext>
                </a:extLst>
              </p:cNvPr>
              <p:cNvCxnSpPr>
                <a:cxnSpLocks/>
                <a:stCxn id="6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E9D3CD7F-85D4-CA42-8649-B01EFA74F507}"/>
                </a:ext>
              </a:extLst>
            </p:cNvPr>
            <p:cNvSpPr/>
            <p:nvPr userDrawn="1"/>
          </p:nvSpPr>
          <p:spPr>
            <a:xfrm>
              <a:off x="12560445" y="159307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0CF3D96-C16F-F14B-A0BC-0E0DE459B3D6}"/>
                </a:ext>
              </a:extLst>
            </p:cNvPr>
            <p:cNvSpPr/>
            <p:nvPr userDrawn="1"/>
          </p:nvSpPr>
          <p:spPr>
            <a:xfrm>
              <a:off x="12844617" y="159308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0CE7E75D-F30C-E041-993E-5DB92D77041E}"/>
                </a:ext>
              </a:extLst>
            </p:cNvPr>
            <p:cNvGrpSpPr/>
            <p:nvPr userDrawn="1"/>
          </p:nvGrpSpPr>
          <p:grpSpPr>
            <a:xfrm>
              <a:off x="12852713" y="2027655"/>
              <a:ext cx="825500" cy="209550"/>
              <a:chOff x="13504624" y="2482850"/>
              <a:chExt cx="825500" cy="209550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6877657-DC72-604D-BEFA-C750EDC652D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089684AA-391C-FB49-A39C-A35054BE8A8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2" name="Gelijkbenige driehoek 98">
                <a:extLst>
                  <a:ext uri="{FF2B5EF4-FFF2-40B4-BE49-F238E27FC236}">
                    <a16:creationId xmlns:a16="http://schemas.microsoft.com/office/drawing/2014/main" id="{C6AB95C4-F1C0-7347-ADBF-C9FD6280B9D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25DD44CB-0D9E-654E-9D89-94EA5CC1E19F}"/>
                </a:ext>
              </a:extLst>
            </p:cNvPr>
            <p:cNvSpPr/>
            <p:nvPr userDrawn="1"/>
          </p:nvSpPr>
          <p:spPr>
            <a:xfrm>
              <a:off x="12560445" y="24167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82DF6F9E-A2A5-4446-A64C-982BFDD11394}"/>
                </a:ext>
              </a:extLst>
            </p:cNvPr>
            <p:cNvSpPr/>
            <p:nvPr userDrawn="1"/>
          </p:nvSpPr>
          <p:spPr>
            <a:xfrm>
              <a:off x="12844616" y="241673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AA26410-D5E5-A74D-8896-BF35BD67993C}"/>
                </a:ext>
              </a:extLst>
            </p:cNvPr>
            <p:cNvSpPr/>
            <p:nvPr userDrawn="1"/>
          </p:nvSpPr>
          <p:spPr>
            <a:xfrm>
              <a:off x="12560445" y="40091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AC4A66F-7BEB-204D-A326-EB05D926D934}"/>
                </a:ext>
              </a:extLst>
            </p:cNvPr>
            <p:cNvSpPr/>
            <p:nvPr userDrawn="1"/>
          </p:nvSpPr>
          <p:spPr>
            <a:xfrm>
              <a:off x="12844617" y="40091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8C075055-B3BB-3145-B573-F3AEE024CA1A}"/>
                </a:ext>
              </a:extLst>
            </p:cNvPr>
            <p:cNvGrpSpPr/>
            <p:nvPr userDrawn="1"/>
          </p:nvGrpSpPr>
          <p:grpSpPr>
            <a:xfrm>
              <a:off x="12755738" y="5004946"/>
              <a:ext cx="622283" cy="612920"/>
              <a:chOff x="12617641" y="3403238"/>
              <a:chExt cx="752963" cy="741635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9F788008-7641-F94A-B712-EDFBA87C9FA2}"/>
                  </a:ext>
                </a:extLst>
              </p:cNvPr>
              <p:cNvGrpSpPr/>
              <p:nvPr userDrawn="1"/>
            </p:nvGrpSpPr>
            <p:grpSpPr>
              <a:xfrm>
                <a:off x="12771550" y="3403238"/>
                <a:ext cx="467156" cy="448492"/>
                <a:chOff x="12782177" y="3403238"/>
                <a:chExt cx="467156" cy="448492"/>
              </a:xfrm>
            </p:grpSpPr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5B72D4B0-A5DB-2C43-9BC9-CFD6C2FC79D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8"/>
                  <a:ext cx="412972" cy="396132"/>
                  <a:chOff x="13554906" y="3320108"/>
                  <a:chExt cx="443912" cy="425811"/>
                </a:xfrm>
              </p:grpSpPr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E69DA67D-845D-1D48-87CE-B4629EDCF0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8"/>
                    <a:ext cx="443912" cy="425811"/>
                    <a:chOff x="12909684" y="1276142"/>
                    <a:chExt cx="443912" cy="425811"/>
                  </a:xfrm>
                </p:grpSpPr>
                <p:sp>
                  <p:nvSpPr>
                    <p:cNvPr id="57" name="Rechthoek 56">
                      <a:extLst>
                        <a:ext uri="{FF2B5EF4-FFF2-40B4-BE49-F238E27FC236}">
                          <a16:creationId xmlns:a16="http://schemas.microsoft.com/office/drawing/2014/main" id="{2D97A562-0DE9-E24B-80EB-59B6A7CCBA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2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B1AD6973-29A6-CD4D-AFDC-D5D0A26970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9" name="Ovaal 58">
                      <a:extLst>
                        <a:ext uri="{FF2B5EF4-FFF2-40B4-BE49-F238E27FC236}">
                          <a16:creationId xmlns:a16="http://schemas.microsoft.com/office/drawing/2014/main" id="{E1DAF1D6-EF16-514B-9C4F-9B15A7C83D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5" name="Afbeelding 54">
                    <a:extLst>
                      <a:ext uri="{FF2B5EF4-FFF2-40B4-BE49-F238E27FC236}">
                        <a16:creationId xmlns:a16="http://schemas.microsoft.com/office/drawing/2014/main" id="{59D0F753-F0B7-A14A-85BC-3C84F39B12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6" name="Afbeelding 55">
                    <a:extLst>
                      <a:ext uri="{FF2B5EF4-FFF2-40B4-BE49-F238E27FC236}">
                        <a16:creationId xmlns:a16="http://schemas.microsoft.com/office/drawing/2014/main" id="{FFDB3457-3707-A640-BE04-89A8AFE8A88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848248DD-B909-B547-9C04-8C11656BE07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7A7A9BC4-CCC7-E04C-B014-9FFF158C0D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C7668D53-D8E2-964E-9446-82F5593540A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66C52B8E-C5A2-664D-9F14-B05A4C5189F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D05CCA2F-7499-7E40-B716-986DEA6F37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AD18BEB1-B906-234E-9458-FA414BA411E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57865DFA-5D83-0D40-B7E5-879EDDE9E0B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Bijsnijden</a:t>
                </a:r>
              </a:p>
            </p:txBody>
          </p:sp>
          <p:sp>
            <p:nvSpPr>
              <p:cNvPr id="46" name="Gelijkbenige driehoek 78">
                <a:extLst>
                  <a:ext uri="{FF2B5EF4-FFF2-40B4-BE49-F238E27FC236}">
                    <a16:creationId xmlns:a16="http://schemas.microsoft.com/office/drawing/2014/main" id="{E2BDB000-2046-4E41-8AE4-6ACF5A30C42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19DE848-C7B6-CA49-9B59-8E7EB6C922F2}"/>
                </a:ext>
              </a:extLst>
            </p:cNvPr>
            <p:cNvSpPr/>
            <p:nvPr userDrawn="1"/>
          </p:nvSpPr>
          <p:spPr>
            <a:xfrm>
              <a:off x="12847537" y="309084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37C793F2-5BEE-DB4D-9AF3-6295033BE0F1}"/>
                </a:ext>
              </a:extLst>
            </p:cNvPr>
            <p:cNvGrpSpPr/>
            <p:nvPr userDrawn="1"/>
          </p:nvGrpSpPr>
          <p:grpSpPr>
            <a:xfrm>
              <a:off x="13678554" y="3370363"/>
              <a:ext cx="1222990" cy="563933"/>
              <a:chOff x="-2485819" y="3399207"/>
              <a:chExt cx="1222990" cy="563933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00104F88-161F-3748-B512-3A300E7554C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C291B413-135F-D74C-A6D0-AEF0D59FF09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0A486E32-E919-9144-8AC5-EA072371561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8" name="Rechthoek: afgeronde hoeken 61">
                  <a:extLst>
                    <a:ext uri="{FF2B5EF4-FFF2-40B4-BE49-F238E27FC236}">
                      <a16:creationId xmlns:a16="http://schemas.microsoft.com/office/drawing/2014/main" id="{7825F95E-66E7-1840-A251-672E7219E6E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138D6291-6710-BB40-A9CD-1C3AEB4BC4A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8D9979ED-2747-8246-AF7A-05E49551724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1B660D2E-E3DE-454B-9B3A-8BB97CC1F50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C45BE830-2316-474B-ACD2-E6225A0A6C4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E0567A62-68D9-524E-93C5-A464708BEE0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2B35DBD5-E92A-D649-B5AE-566888D708CE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8A7C28FA-B207-814D-A763-3AD16B36AFD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2" name="Rechthoek: afgeronde hoeken 55">
                    <a:extLst>
                      <a:ext uri="{FF2B5EF4-FFF2-40B4-BE49-F238E27FC236}">
                        <a16:creationId xmlns:a16="http://schemas.microsoft.com/office/drawing/2014/main" id="{2883F7DF-D00C-3149-AF24-77B51ECAA4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5C02E8B4-8DB4-F54D-ACB6-23575736C5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8FC389E3-A7EB-AF40-98EE-7DA464EBC8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409C2549-C538-5547-8512-B341EFA594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F4D83D5F-24CF-584D-A8F4-D517B5A0D1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CBDA75C7-3760-A540-924B-7B9EEE0B56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1" name="Boog 30">
                  <a:extLst>
                    <a:ext uri="{FF2B5EF4-FFF2-40B4-BE49-F238E27FC236}">
                      <a16:creationId xmlns:a16="http://schemas.microsoft.com/office/drawing/2014/main" id="{B83B9BF2-E078-E443-8758-E9B1E39500B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8433E15C-D1C8-3D48-9FE5-4AC4A80BD85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Indeling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A47DF32B-DAD1-9A43-A7EE-5C7873A9721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Dia Herstellen</a:t>
                </a:r>
              </a:p>
            </p:txBody>
          </p:sp>
          <p:sp>
            <p:nvSpPr>
              <p:cNvPr id="29" name="Vrije vorm: vorm 52">
                <a:extLst>
                  <a:ext uri="{FF2B5EF4-FFF2-40B4-BE49-F238E27FC236}">
                    <a16:creationId xmlns:a16="http://schemas.microsoft.com/office/drawing/2014/main" id="{9B626936-5E47-C949-9D41-44D583A1C3B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69" name="Groep 68">
            <a:extLst>
              <a:ext uri="{FF2B5EF4-FFF2-40B4-BE49-F238E27FC236}">
                <a16:creationId xmlns:a16="http://schemas.microsoft.com/office/drawing/2014/main" id="{CD385E91-8869-674F-9C55-DE6FA4BA767E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A30E37E4-5282-B44C-B8BC-E733C64334EA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1AEAE641-23B2-B54C-9F68-CCBFC3BB2041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4518F36A-77C4-4B4C-AE43-FC930EA2AD75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C7F47EDB-56DF-9C4D-96F7-19120A67AE1F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BDEB70CD-F3E6-2446-86A3-7A2B81845F5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87" name="Rechthoek: afgeronde hoeken 61">
                <a:extLst>
                  <a:ext uri="{FF2B5EF4-FFF2-40B4-BE49-F238E27FC236}">
                    <a16:creationId xmlns:a16="http://schemas.microsoft.com/office/drawing/2014/main" id="{4E408061-EDE7-C641-89CE-1C3269C415B6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5210DEE5-8500-9F44-AB3F-9CC7A52EFF22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D34CB620-4808-2E4F-98D4-C202A5E3B4DB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325642D1-356A-2046-ACBB-7DF6456BD95B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8C0B0DA1-7411-2C40-A0F4-CF315814837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AE5D40D2-793D-0740-A70A-1AE477D29F8C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3B912085-7596-964E-B206-A79FC1A8E0B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40745C5B-6090-BB4F-BDA0-F539EBCA3321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1" name="Rechthoek: afgeronde hoeken 55">
                  <a:extLst>
                    <a:ext uri="{FF2B5EF4-FFF2-40B4-BE49-F238E27FC236}">
                      <a16:creationId xmlns:a16="http://schemas.microsoft.com/office/drawing/2014/main" id="{64B0FDFB-0AFC-B64D-8EDC-9974D4F01D5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D650C07B-3A00-3E4E-AB50-449A5DA9897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56802E77-164B-814C-8AD5-8C7D440D4A8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2A288789-489D-4B44-B7D2-476495D6A23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79B63CA5-36A3-2345-90E5-868E395FFBA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403F8F63-C3FE-124D-8FE5-2A2E89D8E1C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80" name="Boog 79">
                <a:extLst>
                  <a:ext uri="{FF2B5EF4-FFF2-40B4-BE49-F238E27FC236}">
                    <a16:creationId xmlns:a16="http://schemas.microsoft.com/office/drawing/2014/main" id="{7B7EC322-9CFD-EF4A-A588-7E696F570B17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E5715C0F-5F80-314C-BB81-F3D577C94847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916172E3-20C5-1740-BDC7-9B9490BCF29E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78" name="Vrije vorm: vorm 52">
              <a:extLst>
                <a:ext uri="{FF2B5EF4-FFF2-40B4-BE49-F238E27FC236}">
                  <a16:creationId xmlns:a16="http://schemas.microsoft.com/office/drawing/2014/main" id="{104A7B5C-E34B-A84E-BB37-46C253513DEA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3" name="Graphic 92">
            <a:extLst>
              <a:ext uri="{FF2B5EF4-FFF2-40B4-BE49-F238E27FC236}">
                <a16:creationId xmlns:a16="http://schemas.microsoft.com/office/drawing/2014/main" id="{0A7EB51F-E096-7C4F-8F42-A87F3D321A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112" name="Vrije vorm 111">
            <a:extLst>
              <a:ext uri="{FF2B5EF4-FFF2-40B4-BE49-F238E27FC236}">
                <a16:creationId xmlns:a16="http://schemas.microsoft.com/office/drawing/2014/main" id="{78BC2AD9-65B1-F043-89FC-33E8E9E8A032}"/>
              </a:ext>
            </a:extLst>
          </p:cNvPr>
          <p:cNvSpPr/>
          <p:nvPr userDrawn="1"/>
        </p:nvSpPr>
        <p:spPr>
          <a:xfrm rot="10982115">
            <a:off x="1125544" y="3232798"/>
            <a:ext cx="5461793" cy="3770946"/>
          </a:xfrm>
          <a:custGeom>
            <a:avLst/>
            <a:gdLst>
              <a:gd name="connsiteX0" fmla="*/ 2795664 w 5461793"/>
              <a:gd name="connsiteY0" fmla="*/ 3759491 h 3770946"/>
              <a:gd name="connsiteX1" fmla="*/ 2519422 w 5461793"/>
              <a:gd name="connsiteY1" fmla="*/ 3770946 h 3770946"/>
              <a:gd name="connsiteX2" fmla="*/ 2313819 w 5461793"/>
              <a:gd name="connsiteY2" fmla="*/ 3764173 h 3770946"/>
              <a:gd name="connsiteX3" fmla="*/ 261247 w 5461793"/>
              <a:gd name="connsiteY3" fmla="*/ 2419935 h 3770946"/>
              <a:gd name="connsiteX4" fmla="*/ 515643 w 5461793"/>
              <a:gd name="connsiteY4" fmla="*/ 279992 h 3770946"/>
              <a:gd name="connsiteX5" fmla="*/ 545913 w 5461793"/>
              <a:gd name="connsiteY5" fmla="*/ 259158 h 3770946"/>
              <a:gd name="connsiteX6" fmla="*/ 604690 w 5461793"/>
              <a:gd name="connsiteY6" fmla="*/ 256042 h 3770946"/>
              <a:gd name="connsiteX7" fmla="*/ 536551 w 5461793"/>
              <a:gd name="connsiteY7" fmla="*/ 303693 h 3770946"/>
              <a:gd name="connsiteX8" fmla="*/ 296096 w 5461793"/>
              <a:gd name="connsiteY8" fmla="*/ 2406390 h 3770946"/>
              <a:gd name="connsiteX9" fmla="*/ 2317302 w 5461793"/>
              <a:gd name="connsiteY9" fmla="*/ 3730311 h 3770946"/>
              <a:gd name="connsiteX10" fmla="*/ 4293206 w 5461793"/>
              <a:gd name="connsiteY10" fmla="*/ 2927834 h 3770946"/>
              <a:gd name="connsiteX11" fmla="*/ 5390928 w 5461793"/>
              <a:gd name="connsiteY11" fmla="*/ 530555 h 3770946"/>
              <a:gd name="connsiteX12" fmla="*/ 5417010 w 5461793"/>
              <a:gd name="connsiteY12" fmla="*/ 133972 h 3770946"/>
              <a:gd name="connsiteX13" fmla="*/ 5394593 w 5461793"/>
              <a:gd name="connsiteY13" fmla="*/ 2058 h 3770946"/>
              <a:gd name="connsiteX14" fmla="*/ 5433415 w 5461793"/>
              <a:gd name="connsiteY14" fmla="*/ 0 h 3770946"/>
              <a:gd name="connsiteX15" fmla="*/ 5456215 w 5461793"/>
              <a:gd name="connsiteY15" fmla="*/ 134607 h 3770946"/>
              <a:gd name="connsiteX16" fmla="*/ 5429263 w 5461793"/>
              <a:gd name="connsiteY16" fmla="*/ 540716 h 3770946"/>
              <a:gd name="connsiteX17" fmla="*/ 4324568 w 5461793"/>
              <a:gd name="connsiteY17" fmla="*/ 2954920 h 3770946"/>
              <a:gd name="connsiteX18" fmla="*/ 2795664 w 5461793"/>
              <a:gd name="connsiteY18" fmla="*/ 3759491 h 377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1793" h="3770946">
                <a:moveTo>
                  <a:pt x="2795664" y="3759491"/>
                </a:moveTo>
                <a:cubicBezTo>
                  <a:pt x="2707168" y="3767189"/>
                  <a:pt x="2615255" y="3770945"/>
                  <a:pt x="2519422" y="3770946"/>
                </a:cubicBezTo>
                <a:cubicBezTo>
                  <a:pt x="2453212" y="3770945"/>
                  <a:pt x="2383515" y="3767558"/>
                  <a:pt x="2313819" y="3764173"/>
                </a:cubicBezTo>
                <a:cubicBezTo>
                  <a:pt x="1428670" y="3720154"/>
                  <a:pt x="602762" y="3178398"/>
                  <a:pt x="261247" y="2419935"/>
                </a:cubicBezTo>
                <a:cubicBezTo>
                  <a:pt x="-31479" y="1766439"/>
                  <a:pt x="-226630" y="862383"/>
                  <a:pt x="515643" y="279992"/>
                </a:cubicBezTo>
                <a:lnTo>
                  <a:pt x="545913" y="259158"/>
                </a:lnTo>
                <a:lnTo>
                  <a:pt x="604690" y="256042"/>
                </a:lnTo>
                <a:lnTo>
                  <a:pt x="536551" y="303693"/>
                </a:lnTo>
                <a:cubicBezTo>
                  <a:pt x="-188295" y="872540"/>
                  <a:pt x="6856" y="1759667"/>
                  <a:pt x="296096" y="2406390"/>
                </a:cubicBezTo>
                <a:cubicBezTo>
                  <a:pt x="634127" y="3154696"/>
                  <a:pt x="1446092" y="3686293"/>
                  <a:pt x="2317302" y="3730311"/>
                </a:cubicBezTo>
                <a:cubicBezTo>
                  <a:pt x="3185028" y="3774330"/>
                  <a:pt x="3739115" y="3550856"/>
                  <a:pt x="4293206" y="2927834"/>
                </a:cubicBezTo>
                <a:cubicBezTo>
                  <a:pt x="4760175" y="2403006"/>
                  <a:pt x="5171385" y="1509107"/>
                  <a:pt x="5390928" y="530555"/>
                </a:cubicBezTo>
                <a:cubicBezTo>
                  <a:pt x="5422292" y="390884"/>
                  <a:pt x="5428826" y="258407"/>
                  <a:pt x="5417010" y="133972"/>
                </a:cubicBezTo>
                <a:lnTo>
                  <a:pt x="5394593" y="2058"/>
                </a:lnTo>
                <a:lnTo>
                  <a:pt x="5433415" y="0"/>
                </a:lnTo>
                <a:lnTo>
                  <a:pt x="5456215" y="134607"/>
                </a:lnTo>
                <a:cubicBezTo>
                  <a:pt x="5468249" y="262005"/>
                  <a:pt x="5461497" y="397657"/>
                  <a:pt x="5429263" y="540716"/>
                </a:cubicBezTo>
                <a:cubicBezTo>
                  <a:pt x="5206233" y="1522648"/>
                  <a:pt x="4795023" y="2426708"/>
                  <a:pt x="4324568" y="2954920"/>
                </a:cubicBezTo>
                <a:cubicBezTo>
                  <a:pt x="3867183" y="3458586"/>
                  <a:pt x="3415134" y="3705606"/>
                  <a:pt x="2795664" y="375949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Vrije vorm 104">
            <a:extLst>
              <a:ext uri="{FF2B5EF4-FFF2-40B4-BE49-F238E27FC236}">
                <a16:creationId xmlns:a16="http://schemas.microsoft.com/office/drawing/2014/main" id="{AA3203CB-D8D0-7042-92C2-00F206160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10641912 w 12192000"/>
              <a:gd name="connsiteY0" fmla="*/ 6334835 h 6857999"/>
              <a:gd name="connsiteX1" fmla="*/ 10763378 w 12192000"/>
              <a:gd name="connsiteY1" fmla="*/ 6416789 h 6857999"/>
              <a:gd name="connsiteX2" fmla="*/ 11192706 w 12192000"/>
              <a:gd name="connsiteY2" fmla="*/ 6416789 h 6857999"/>
              <a:gd name="connsiteX3" fmla="*/ 11314966 w 12192000"/>
              <a:gd name="connsiteY3" fmla="*/ 6334835 h 6857999"/>
              <a:gd name="connsiteX4" fmla="*/ 11256830 w 12192000"/>
              <a:gd name="connsiteY4" fmla="*/ 6334835 h 6857999"/>
              <a:gd name="connsiteX5" fmla="*/ 11192706 w 12192000"/>
              <a:gd name="connsiteY5" fmla="*/ 6367278 h 6857999"/>
              <a:gd name="connsiteX6" fmla="*/ 10763378 w 12192000"/>
              <a:gd name="connsiteY6" fmla="*/ 6367278 h 6857999"/>
              <a:gd name="connsiteX7" fmla="*/ 10700070 w 12192000"/>
              <a:gd name="connsiteY7" fmla="*/ 6334835 h 6857999"/>
              <a:gd name="connsiteX8" fmla="*/ 10808937 w 12192000"/>
              <a:gd name="connsiteY8" fmla="*/ 6179677 h 6857999"/>
              <a:gd name="connsiteX9" fmla="*/ 10843758 w 12192000"/>
              <a:gd name="connsiteY9" fmla="*/ 6195357 h 6857999"/>
              <a:gd name="connsiteX10" fmla="*/ 10843758 w 12192000"/>
              <a:gd name="connsiteY10" fmla="*/ 6247982 h 6857999"/>
              <a:gd name="connsiteX11" fmla="*/ 10808937 w 12192000"/>
              <a:gd name="connsiteY11" fmla="*/ 6263667 h 6857999"/>
              <a:gd name="connsiteX12" fmla="*/ 10768892 w 12192000"/>
              <a:gd name="connsiteY12" fmla="*/ 6221846 h 6857999"/>
              <a:gd name="connsiteX13" fmla="*/ 10808937 w 12192000"/>
              <a:gd name="connsiteY13" fmla="*/ 6179677 h 6857999"/>
              <a:gd name="connsiteX14" fmla="*/ 11259983 w 12192000"/>
              <a:gd name="connsiteY14" fmla="*/ 6137658 h 6857999"/>
              <a:gd name="connsiteX15" fmla="*/ 11259983 w 12192000"/>
              <a:gd name="connsiteY15" fmla="*/ 6306686 h 6857999"/>
              <a:gd name="connsiteX16" fmla="*/ 11316393 w 12192000"/>
              <a:gd name="connsiteY16" fmla="*/ 6306686 h 6857999"/>
              <a:gd name="connsiteX17" fmla="*/ 11316393 w 12192000"/>
              <a:gd name="connsiteY17" fmla="*/ 6137658 h 6857999"/>
              <a:gd name="connsiteX18" fmla="*/ 10639510 w 12192000"/>
              <a:gd name="connsiteY18" fmla="*/ 6137658 h 6857999"/>
              <a:gd name="connsiteX19" fmla="*/ 10639510 w 12192000"/>
              <a:gd name="connsiteY19" fmla="*/ 6306686 h 6857999"/>
              <a:gd name="connsiteX20" fmla="*/ 10695919 w 12192000"/>
              <a:gd name="connsiteY20" fmla="*/ 6306686 h 6857999"/>
              <a:gd name="connsiteX21" fmla="*/ 10695919 w 12192000"/>
              <a:gd name="connsiteY21" fmla="*/ 6137658 h 6857999"/>
              <a:gd name="connsiteX22" fmla="*/ 10797446 w 12192000"/>
              <a:gd name="connsiteY22" fmla="*/ 6133671 h 6857999"/>
              <a:gd name="connsiteX23" fmla="*/ 10713526 w 12192000"/>
              <a:gd name="connsiteY23" fmla="*/ 6221846 h 6857999"/>
              <a:gd name="connsiteX24" fmla="*/ 10797446 w 12192000"/>
              <a:gd name="connsiteY24" fmla="*/ 6310015 h 6857999"/>
              <a:gd name="connsiteX25" fmla="*/ 10843758 w 12192000"/>
              <a:gd name="connsiteY25" fmla="*/ 6297124 h 6857999"/>
              <a:gd name="connsiteX26" fmla="*/ 10843758 w 12192000"/>
              <a:gd name="connsiteY26" fmla="*/ 6306532 h 6857999"/>
              <a:gd name="connsiteX27" fmla="*/ 10900167 w 12192000"/>
              <a:gd name="connsiteY27" fmla="*/ 6306532 h 6857999"/>
              <a:gd name="connsiteX28" fmla="*/ 10900167 w 12192000"/>
              <a:gd name="connsiteY28" fmla="*/ 6137504 h 6857999"/>
              <a:gd name="connsiteX29" fmla="*/ 10843758 w 12192000"/>
              <a:gd name="connsiteY29" fmla="*/ 6137504 h 6857999"/>
              <a:gd name="connsiteX30" fmla="*/ 10843758 w 12192000"/>
              <a:gd name="connsiteY30" fmla="*/ 6146569 h 6857999"/>
              <a:gd name="connsiteX31" fmla="*/ 10797446 w 12192000"/>
              <a:gd name="connsiteY31" fmla="*/ 6133671 h 6857999"/>
              <a:gd name="connsiteX32" fmla="*/ 11414571 w 12192000"/>
              <a:gd name="connsiteY32" fmla="*/ 6132976 h 6857999"/>
              <a:gd name="connsiteX33" fmla="*/ 11339010 w 12192000"/>
              <a:gd name="connsiteY33" fmla="*/ 6189431 h 6857999"/>
              <a:gd name="connsiteX34" fmla="*/ 11388804 w 12192000"/>
              <a:gd name="connsiteY34" fmla="*/ 6240312 h 6857999"/>
              <a:gd name="connsiteX35" fmla="*/ 11422928 w 12192000"/>
              <a:gd name="connsiteY35" fmla="*/ 6246236 h 6857999"/>
              <a:gd name="connsiteX36" fmla="*/ 11439294 w 12192000"/>
              <a:gd name="connsiteY36" fmla="*/ 6258089 h 6857999"/>
              <a:gd name="connsiteX37" fmla="*/ 11414919 w 12192000"/>
              <a:gd name="connsiteY37" fmla="*/ 6269938 h 6857999"/>
              <a:gd name="connsiteX38" fmla="*/ 11382885 w 12192000"/>
              <a:gd name="connsiteY38" fmla="*/ 6248676 h 6857999"/>
              <a:gd name="connsiteX39" fmla="*/ 11332744 w 12192000"/>
              <a:gd name="connsiteY39" fmla="*/ 6248329 h 6857999"/>
              <a:gd name="connsiteX40" fmla="*/ 11415963 w 12192000"/>
              <a:gd name="connsiteY40" fmla="*/ 6311758 h 6857999"/>
              <a:gd name="connsiteX41" fmla="*/ 11495356 w 12192000"/>
              <a:gd name="connsiteY41" fmla="*/ 6254600 h 6857999"/>
              <a:gd name="connsiteX42" fmla="*/ 11442428 w 12192000"/>
              <a:gd name="connsiteY42" fmla="*/ 6203372 h 6857999"/>
              <a:gd name="connsiteX43" fmla="*/ 11411090 w 12192000"/>
              <a:gd name="connsiteY43" fmla="*/ 6198144 h 6857999"/>
              <a:gd name="connsiteX44" fmla="*/ 11393331 w 12192000"/>
              <a:gd name="connsiteY44" fmla="*/ 6184899 h 6857999"/>
              <a:gd name="connsiteX45" fmla="*/ 11414571 w 12192000"/>
              <a:gd name="connsiteY45" fmla="*/ 6172703 h 6857999"/>
              <a:gd name="connsiteX46" fmla="*/ 11443125 w 12192000"/>
              <a:gd name="connsiteY46" fmla="*/ 6191525 h 6857999"/>
              <a:gd name="connsiteX47" fmla="*/ 11493615 w 12192000"/>
              <a:gd name="connsiteY47" fmla="*/ 6191525 h 6857999"/>
              <a:gd name="connsiteX48" fmla="*/ 11414571 w 12192000"/>
              <a:gd name="connsiteY48" fmla="*/ 6132976 h 6857999"/>
              <a:gd name="connsiteX49" fmla="*/ 11030313 w 12192000"/>
              <a:gd name="connsiteY49" fmla="*/ 6132245 h 6857999"/>
              <a:gd name="connsiteX50" fmla="*/ 10983999 w 12192000"/>
              <a:gd name="connsiteY50" fmla="*/ 6148626 h 6857999"/>
              <a:gd name="connsiteX51" fmla="*/ 10983999 w 12192000"/>
              <a:gd name="connsiteY51" fmla="*/ 6137474 h 6857999"/>
              <a:gd name="connsiteX52" fmla="*/ 10927242 w 12192000"/>
              <a:gd name="connsiteY52" fmla="*/ 6137474 h 6857999"/>
              <a:gd name="connsiteX53" fmla="*/ 10927242 w 12192000"/>
              <a:gd name="connsiteY53" fmla="*/ 6306502 h 6857999"/>
              <a:gd name="connsiteX54" fmla="*/ 10983999 w 12192000"/>
              <a:gd name="connsiteY54" fmla="*/ 6306502 h 6857999"/>
              <a:gd name="connsiteX55" fmla="*/ 10983999 w 12192000"/>
              <a:gd name="connsiteY55" fmla="*/ 6200207 h 6857999"/>
              <a:gd name="connsiteX56" fmla="*/ 11014641 w 12192000"/>
              <a:gd name="connsiteY56" fmla="*/ 6183479 h 6857999"/>
              <a:gd name="connsiteX57" fmla="*/ 11045634 w 12192000"/>
              <a:gd name="connsiteY57" fmla="*/ 6219029 h 6857999"/>
              <a:gd name="connsiteX58" fmla="*/ 11045634 w 12192000"/>
              <a:gd name="connsiteY58" fmla="*/ 6306502 h 6857999"/>
              <a:gd name="connsiteX59" fmla="*/ 11102043 w 12192000"/>
              <a:gd name="connsiteY59" fmla="*/ 6306502 h 6857999"/>
              <a:gd name="connsiteX60" fmla="*/ 11102043 w 12192000"/>
              <a:gd name="connsiteY60" fmla="*/ 6209963 h 6857999"/>
              <a:gd name="connsiteX61" fmla="*/ 11030313 w 12192000"/>
              <a:gd name="connsiteY61" fmla="*/ 6132245 h 6857999"/>
              <a:gd name="connsiteX62" fmla="*/ 11123485 w 12192000"/>
              <a:gd name="connsiteY62" fmla="*/ 6079956 h 6857999"/>
              <a:gd name="connsiteX63" fmla="*/ 11123485 w 12192000"/>
              <a:gd name="connsiteY63" fmla="*/ 6137458 h 6857999"/>
              <a:gd name="connsiteX64" fmla="*/ 11123485 w 12192000"/>
              <a:gd name="connsiteY64" fmla="*/ 6185903 h 6857999"/>
              <a:gd name="connsiteX65" fmla="*/ 11123485 w 12192000"/>
              <a:gd name="connsiteY65" fmla="*/ 6236088 h 6857999"/>
              <a:gd name="connsiteX66" fmla="*/ 11191384 w 12192000"/>
              <a:gd name="connsiteY66" fmla="*/ 6311713 h 6857999"/>
              <a:gd name="connsiteX67" fmla="*/ 11242572 w 12192000"/>
              <a:gd name="connsiteY67" fmla="*/ 6303349 h 6857999"/>
              <a:gd name="connsiteX68" fmla="*/ 11236303 w 12192000"/>
              <a:gd name="connsiteY68" fmla="*/ 6255605 h 6857999"/>
              <a:gd name="connsiteX69" fmla="*/ 11206358 w 12192000"/>
              <a:gd name="connsiteY69" fmla="*/ 6259784 h 6857999"/>
              <a:gd name="connsiteX70" fmla="*/ 11179893 w 12192000"/>
              <a:gd name="connsiteY70" fmla="*/ 6234343 h 6857999"/>
              <a:gd name="connsiteX71" fmla="*/ 11179893 w 12192000"/>
              <a:gd name="connsiteY71" fmla="*/ 6185903 h 6857999"/>
              <a:gd name="connsiteX72" fmla="*/ 11237348 w 12192000"/>
              <a:gd name="connsiteY72" fmla="*/ 6185903 h 6857999"/>
              <a:gd name="connsiteX73" fmla="*/ 11237348 w 12192000"/>
              <a:gd name="connsiteY73" fmla="*/ 6137458 h 6857999"/>
              <a:gd name="connsiteX74" fmla="*/ 11179893 w 12192000"/>
              <a:gd name="connsiteY74" fmla="*/ 6137458 h 6857999"/>
              <a:gd name="connsiteX75" fmla="*/ 11179893 w 12192000"/>
              <a:gd name="connsiteY75" fmla="*/ 6079956 h 6857999"/>
              <a:gd name="connsiteX76" fmla="*/ 10555499 w 12192000"/>
              <a:gd name="connsiteY76" fmla="*/ 6059327 h 6857999"/>
              <a:gd name="connsiteX77" fmla="*/ 10555499 w 12192000"/>
              <a:gd name="connsiteY77" fmla="*/ 6306769 h 6857999"/>
              <a:gd name="connsiteX78" fmla="*/ 10612258 w 12192000"/>
              <a:gd name="connsiteY78" fmla="*/ 6306769 h 6857999"/>
              <a:gd name="connsiteX79" fmla="*/ 10612258 w 12192000"/>
              <a:gd name="connsiteY79" fmla="*/ 6059327 h 6857999"/>
              <a:gd name="connsiteX80" fmla="*/ 11288476 w 12192000"/>
              <a:gd name="connsiteY80" fmla="*/ 6056736 h 6857999"/>
              <a:gd name="connsiteX81" fmla="*/ 11256809 w 12192000"/>
              <a:gd name="connsiteY81" fmla="*/ 6087430 h 6857999"/>
              <a:gd name="connsiteX82" fmla="*/ 11288476 w 12192000"/>
              <a:gd name="connsiteY82" fmla="*/ 6117786 h 6857999"/>
              <a:gd name="connsiteX83" fmla="*/ 11320139 w 12192000"/>
              <a:gd name="connsiteY83" fmla="*/ 6087430 h 6857999"/>
              <a:gd name="connsiteX84" fmla="*/ 11288476 w 12192000"/>
              <a:gd name="connsiteY84" fmla="*/ 6056736 h 6857999"/>
              <a:gd name="connsiteX85" fmla="*/ 10667791 w 12192000"/>
              <a:gd name="connsiteY85" fmla="*/ 6056736 h 6857999"/>
              <a:gd name="connsiteX86" fmla="*/ 10636124 w 12192000"/>
              <a:gd name="connsiteY86" fmla="*/ 6087430 h 6857999"/>
              <a:gd name="connsiteX87" fmla="*/ 10667791 w 12192000"/>
              <a:gd name="connsiteY87" fmla="*/ 6117786 h 6857999"/>
              <a:gd name="connsiteX88" fmla="*/ 10699454 w 12192000"/>
              <a:gd name="connsiteY88" fmla="*/ 6087430 h 6857999"/>
              <a:gd name="connsiteX89" fmla="*/ 10667791 w 12192000"/>
              <a:gd name="connsiteY89" fmla="*/ 6056736 h 6857999"/>
              <a:gd name="connsiteX90" fmla="*/ 0 w 12192000"/>
              <a:gd name="connsiteY90" fmla="*/ 0 h 6857999"/>
              <a:gd name="connsiteX91" fmla="*/ 12192000 w 12192000"/>
              <a:gd name="connsiteY91" fmla="*/ 0 h 6857999"/>
              <a:gd name="connsiteX92" fmla="*/ 12192000 w 12192000"/>
              <a:gd name="connsiteY92" fmla="*/ 6857999 h 6857999"/>
              <a:gd name="connsiteX93" fmla="*/ 0 w 12192000"/>
              <a:gd name="connsiteY9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2192000" h="6857999">
                <a:moveTo>
                  <a:pt x="10641912" y="6334835"/>
                </a:moveTo>
                <a:cubicBezTo>
                  <a:pt x="10654262" y="6374962"/>
                  <a:pt x="10690665" y="6416789"/>
                  <a:pt x="10763378" y="6416789"/>
                </a:cubicBezTo>
                <a:lnTo>
                  <a:pt x="11192706" y="6416789"/>
                </a:lnTo>
                <a:cubicBezTo>
                  <a:pt x="11236436" y="6416789"/>
                  <a:pt x="11298476" y="6394306"/>
                  <a:pt x="11314966" y="6334835"/>
                </a:cubicBezTo>
                <a:lnTo>
                  <a:pt x="11256830" y="6334835"/>
                </a:lnTo>
                <a:cubicBezTo>
                  <a:pt x="11240506" y="6364843"/>
                  <a:pt x="11201938" y="6367172"/>
                  <a:pt x="11192706" y="6367278"/>
                </a:cubicBezTo>
                <a:lnTo>
                  <a:pt x="10763378" y="6367278"/>
                </a:lnTo>
                <a:cubicBezTo>
                  <a:pt x="10726621" y="6367278"/>
                  <a:pt x="10708757" y="6351177"/>
                  <a:pt x="10700070" y="6334835"/>
                </a:cubicBezTo>
                <a:close/>
                <a:moveTo>
                  <a:pt x="10808937" y="6179677"/>
                </a:moveTo>
                <a:cubicBezTo>
                  <a:pt x="10821122" y="6179677"/>
                  <a:pt x="10832963" y="6183509"/>
                  <a:pt x="10843758" y="6195357"/>
                </a:cubicBezTo>
                <a:lnTo>
                  <a:pt x="10843758" y="6247982"/>
                </a:lnTo>
                <a:cubicBezTo>
                  <a:pt x="10832963" y="6260178"/>
                  <a:pt x="10821122" y="6263667"/>
                  <a:pt x="10808937" y="6263667"/>
                </a:cubicBezTo>
                <a:cubicBezTo>
                  <a:pt x="10785954" y="6263667"/>
                  <a:pt x="10768892" y="6245194"/>
                  <a:pt x="10768892" y="6221846"/>
                </a:cubicBezTo>
                <a:cubicBezTo>
                  <a:pt x="10768892" y="6198493"/>
                  <a:pt x="10785954" y="6179677"/>
                  <a:pt x="10808937" y="6179677"/>
                </a:cubicBezTo>
                <a:close/>
                <a:moveTo>
                  <a:pt x="11259983" y="6137658"/>
                </a:moveTo>
                <a:lnTo>
                  <a:pt x="11259983" y="6306686"/>
                </a:lnTo>
                <a:lnTo>
                  <a:pt x="11316393" y="6306686"/>
                </a:lnTo>
                <a:lnTo>
                  <a:pt x="11316393" y="6137658"/>
                </a:lnTo>
                <a:close/>
                <a:moveTo>
                  <a:pt x="10639510" y="6137658"/>
                </a:moveTo>
                <a:lnTo>
                  <a:pt x="10639510" y="6306686"/>
                </a:lnTo>
                <a:lnTo>
                  <a:pt x="10695919" y="6306686"/>
                </a:lnTo>
                <a:lnTo>
                  <a:pt x="10695919" y="6137658"/>
                </a:lnTo>
                <a:close/>
                <a:moveTo>
                  <a:pt x="10797446" y="6133671"/>
                </a:moveTo>
                <a:cubicBezTo>
                  <a:pt x="10751830" y="6133671"/>
                  <a:pt x="10713526" y="6171307"/>
                  <a:pt x="10713526" y="6221846"/>
                </a:cubicBezTo>
                <a:cubicBezTo>
                  <a:pt x="10713526" y="6272031"/>
                  <a:pt x="10751830" y="6310015"/>
                  <a:pt x="10797446" y="6310015"/>
                </a:cubicBezTo>
                <a:cubicBezTo>
                  <a:pt x="10816249" y="6310015"/>
                  <a:pt x="10831223" y="6305134"/>
                  <a:pt x="10843758" y="6297124"/>
                </a:cubicBezTo>
                <a:lnTo>
                  <a:pt x="10843758" y="6306532"/>
                </a:lnTo>
                <a:lnTo>
                  <a:pt x="10900167" y="6306532"/>
                </a:lnTo>
                <a:lnTo>
                  <a:pt x="10900167" y="6137504"/>
                </a:lnTo>
                <a:lnTo>
                  <a:pt x="10843758" y="6137504"/>
                </a:lnTo>
                <a:lnTo>
                  <a:pt x="10843758" y="6146569"/>
                </a:lnTo>
                <a:cubicBezTo>
                  <a:pt x="10831223" y="6138551"/>
                  <a:pt x="10816249" y="6133671"/>
                  <a:pt x="10797446" y="6133671"/>
                </a:cubicBezTo>
                <a:close/>
                <a:moveTo>
                  <a:pt x="11414571" y="6132976"/>
                </a:moveTo>
                <a:cubicBezTo>
                  <a:pt x="11369652" y="6132976"/>
                  <a:pt x="11339010" y="6153883"/>
                  <a:pt x="11339010" y="6189431"/>
                </a:cubicBezTo>
                <a:cubicBezTo>
                  <a:pt x="11339010" y="6219056"/>
                  <a:pt x="11359555" y="6235437"/>
                  <a:pt x="11388804" y="6240312"/>
                </a:cubicBezTo>
                <a:lnTo>
                  <a:pt x="11422928" y="6246236"/>
                </a:lnTo>
                <a:cubicBezTo>
                  <a:pt x="11434070" y="6247980"/>
                  <a:pt x="11439294" y="6252514"/>
                  <a:pt x="11439294" y="6258089"/>
                </a:cubicBezTo>
                <a:cubicBezTo>
                  <a:pt x="11439294" y="6265405"/>
                  <a:pt x="11429893" y="6269938"/>
                  <a:pt x="11414919" y="6269938"/>
                </a:cubicBezTo>
                <a:cubicBezTo>
                  <a:pt x="11397509" y="6269938"/>
                  <a:pt x="11385321" y="6263317"/>
                  <a:pt x="11382885" y="6248676"/>
                </a:cubicBezTo>
                <a:lnTo>
                  <a:pt x="11332744" y="6248329"/>
                </a:lnTo>
                <a:cubicBezTo>
                  <a:pt x="11336224" y="6293285"/>
                  <a:pt x="11372090" y="6311758"/>
                  <a:pt x="11415963" y="6311758"/>
                </a:cubicBezTo>
                <a:cubicBezTo>
                  <a:pt x="11460187" y="6311758"/>
                  <a:pt x="11495356" y="6293633"/>
                  <a:pt x="11495356" y="6254600"/>
                </a:cubicBezTo>
                <a:cubicBezTo>
                  <a:pt x="11495356" y="6224632"/>
                  <a:pt x="11474115" y="6209296"/>
                  <a:pt x="11442428" y="6203372"/>
                </a:cubicBezTo>
                <a:lnTo>
                  <a:pt x="11411090" y="6198144"/>
                </a:lnTo>
                <a:cubicBezTo>
                  <a:pt x="11397509" y="6195704"/>
                  <a:pt x="11393331" y="6190475"/>
                  <a:pt x="11393331" y="6184899"/>
                </a:cubicBezTo>
                <a:cubicBezTo>
                  <a:pt x="11393331" y="6178280"/>
                  <a:pt x="11400295" y="6172703"/>
                  <a:pt x="11414571" y="6172703"/>
                </a:cubicBezTo>
                <a:cubicBezTo>
                  <a:pt x="11430243" y="6172703"/>
                  <a:pt x="11442080" y="6178627"/>
                  <a:pt x="11443125" y="6191525"/>
                </a:cubicBezTo>
                <a:lnTo>
                  <a:pt x="11493615" y="6191525"/>
                </a:lnTo>
                <a:cubicBezTo>
                  <a:pt x="11490829" y="6146915"/>
                  <a:pt x="11450437" y="6132976"/>
                  <a:pt x="11414571" y="6132976"/>
                </a:cubicBezTo>
                <a:close/>
                <a:moveTo>
                  <a:pt x="11030313" y="6132245"/>
                </a:moveTo>
                <a:cubicBezTo>
                  <a:pt x="11012206" y="6132245"/>
                  <a:pt x="10997580" y="6138174"/>
                  <a:pt x="10983999" y="6148626"/>
                </a:cubicBezTo>
                <a:lnTo>
                  <a:pt x="10983999" y="6137474"/>
                </a:lnTo>
                <a:lnTo>
                  <a:pt x="10927242" y="6137474"/>
                </a:lnTo>
                <a:lnTo>
                  <a:pt x="10927242" y="6306502"/>
                </a:lnTo>
                <a:lnTo>
                  <a:pt x="10983999" y="6306502"/>
                </a:lnTo>
                <a:lnTo>
                  <a:pt x="10983999" y="6200207"/>
                </a:lnTo>
                <a:cubicBezTo>
                  <a:pt x="10993751" y="6189055"/>
                  <a:pt x="11004544" y="6183479"/>
                  <a:pt x="11014641" y="6183479"/>
                </a:cubicBezTo>
                <a:cubicBezTo>
                  <a:pt x="11033446" y="6183479"/>
                  <a:pt x="11045634" y="6194979"/>
                  <a:pt x="11045634" y="6219029"/>
                </a:cubicBezTo>
                <a:lnTo>
                  <a:pt x="11045634" y="6306502"/>
                </a:lnTo>
                <a:lnTo>
                  <a:pt x="11102043" y="6306502"/>
                </a:lnTo>
                <a:lnTo>
                  <a:pt x="11102043" y="6209963"/>
                </a:lnTo>
                <a:cubicBezTo>
                  <a:pt x="11102043" y="6161870"/>
                  <a:pt x="11072793" y="6132245"/>
                  <a:pt x="11030313" y="6132245"/>
                </a:cubicBezTo>
                <a:close/>
                <a:moveTo>
                  <a:pt x="11123485" y="6079956"/>
                </a:moveTo>
                <a:lnTo>
                  <a:pt x="11123485" y="6137458"/>
                </a:lnTo>
                <a:lnTo>
                  <a:pt x="11123485" y="6185903"/>
                </a:lnTo>
                <a:lnTo>
                  <a:pt x="11123485" y="6236088"/>
                </a:lnTo>
                <a:cubicBezTo>
                  <a:pt x="11123485" y="6281741"/>
                  <a:pt x="11150644" y="6311713"/>
                  <a:pt x="11191384" y="6311713"/>
                </a:cubicBezTo>
                <a:cubicBezTo>
                  <a:pt x="11208098" y="6311713"/>
                  <a:pt x="11220634" y="6310317"/>
                  <a:pt x="11242572" y="6303349"/>
                </a:cubicBezTo>
                <a:lnTo>
                  <a:pt x="11236303" y="6255605"/>
                </a:lnTo>
                <a:cubicBezTo>
                  <a:pt x="11223770" y="6258044"/>
                  <a:pt x="11214368" y="6259784"/>
                  <a:pt x="11206358" y="6259784"/>
                </a:cubicBezTo>
                <a:cubicBezTo>
                  <a:pt x="11189644" y="6259784"/>
                  <a:pt x="11179893" y="6251420"/>
                  <a:pt x="11179893" y="6234343"/>
                </a:cubicBezTo>
                <a:lnTo>
                  <a:pt x="11179893" y="6185903"/>
                </a:lnTo>
                <a:lnTo>
                  <a:pt x="11237348" y="6185903"/>
                </a:lnTo>
                <a:lnTo>
                  <a:pt x="11237348" y="6137458"/>
                </a:lnTo>
                <a:lnTo>
                  <a:pt x="11179893" y="6137458"/>
                </a:lnTo>
                <a:lnTo>
                  <a:pt x="11179893" y="6079956"/>
                </a:lnTo>
                <a:close/>
                <a:moveTo>
                  <a:pt x="10555499" y="6059327"/>
                </a:moveTo>
                <a:lnTo>
                  <a:pt x="10555499" y="6306769"/>
                </a:lnTo>
                <a:lnTo>
                  <a:pt x="10612258" y="6306769"/>
                </a:lnTo>
                <a:lnTo>
                  <a:pt x="10612258" y="6059327"/>
                </a:lnTo>
                <a:close/>
                <a:moveTo>
                  <a:pt x="11288476" y="6056736"/>
                </a:moveTo>
                <a:cubicBezTo>
                  <a:pt x="11270810" y="6056736"/>
                  <a:pt x="11256809" y="6069748"/>
                  <a:pt x="11256809" y="6087430"/>
                </a:cubicBezTo>
                <a:cubicBezTo>
                  <a:pt x="11256809" y="6104775"/>
                  <a:pt x="11270810" y="6117786"/>
                  <a:pt x="11288476" y="6117786"/>
                </a:cubicBezTo>
                <a:cubicBezTo>
                  <a:pt x="11305808" y="6117786"/>
                  <a:pt x="11320139" y="6104775"/>
                  <a:pt x="11320139" y="6087430"/>
                </a:cubicBezTo>
                <a:cubicBezTo>
                  <a:pt x="11320139" y="6069748"/>
                  <a:pt x="11305808" y="6056736"/>
                  <a:pt x="11288476" y="6056736"/>
                </a:cubicBezTo>
                <a:close/>
                <a:moveTo>
                  <a:pt x="10667791" y="6056736"/>
                </a:moveTo>
                <a:cubicBezTo>
                  <a:pt x="10650125" y="6056736"/>
                  <a:pt x="10636124" y="6069748"/>
                  <a:pt x="10636124" y="6087430"/>
                </a:cubicBezTo>
                <a:cubicBezTo>
                  <a:pt x="10636124" y="6104775"/>
                  <a:pt x="10650125" y="6117786"/>
                  <a:pt x="10667791" y="6117786"/>
                </a:cubicBezTo>
                <a:cubicBezTo>
                  <a:pt x="10685123" y="6117786"/>
                  <a:pt x="10699454" y="6104775"/>
                  <a:pt x="10699454" y="6087430"/>
                </a:cubicBezTo>
                <a:cubicBezTo>
                  <a:pt x="10699454" y="6069748"/>
                  <a:pt x="10685123" y="6056736"/>
                  <a:pt x="10667791" y="60567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2E65B08-B946-1747-9B2E-63E31E6C5635}"/>
              </a:ext>
            </a:extLst>
          </p:cNvPr>
          <p:cNvGrpSpPr/>
          <p:nvPr userDrawn="1"/>
        </p:nvGrpSpPr>
        <p:grpSpPr>
          <a:xfrm>
            <a:off x="12377866" y="-115008"/>
            <a:ext cx="3593091" cy="6857999"/>
            <a:chOff x="12377866" y="-115008"/>
            <a:chExt cx="3593091" cy="685799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E3A0120-110A-4C4F-99E3-CDAA48BFFF9C}"/>
                </a:ext>
              </a:extLst>
            </p:cNvPr>
            <p:cNvSpPr/>
            <p:nvPr userDrawn="1"/>
          </p:nvSpPr>
          <p:spPr>
            <a:xfrm>
              <a:off x="12377866" y="-115008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Afbeelding invoegen/opmaken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E1D04F9C-54B8-1740-A9E4-41EF46614671}"/>
                </a:ext>
              </a:extLst>
            </p:cNvPr>
            <p:cNvSpPr/>
            <p:nvPr userDrawn="1"/>
          </p:nvSpPr>
          <p:spPr>
            <a:xfrm>
              <a:off x="12560445" y="3286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50E385A-D171-DC45-B1FC-52AEF5DE892F}"/>
                </a:ext>
              </a:extLst>
            </p:cNvPr>
            <p:cNvSpPr/>
            <p:nvPr userDrawn="1"/>
          </p:nvSpPr>
          <p:spPr>
            <a:xfrm>
              <a:off x="12844617" y="328694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afbeelding in te voegen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of ga naar Invoegen &gt; Afbeeldingen.</a:t>
              </a: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5E99F981-2F63-1946-8371-2F0F30CC4423}"/>
                </a:ext>
              </a:extLst>
            </p:cNvPr>
            <p:cNvGrpSpPr/>
            <p:nvPr userDrawn="1"/>
          </p:nvGrpSpPr>
          <p:grpSpPr>
            <a:xfrm>
              <a:off x="12844616" y="1176737"/>
              <a:ext cx="294789" cy="318834"/>
              <a:chOff x="14466489" y="1001522"/>
              <a:chExt cx="290627" cy="314333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69E6D9BE-0088-0743-B905-3245EE89FD1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Ovaal 63">
                <a:extLst>
                  <a:ext uri="{FF2B5EF4-FFF2-40B4-BE49-F238E27FC236}">
                    <a16:creationId xmlns:a16="http://schemas.microsoft.com/office/drawing/2014/main" id="{FCADCDD7-D265-A341-B2AF-C3A9E4BC1FE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Vrije vorm: vorm 101">
                <a:extLst>
                  <a:ext uri="{FF2B5EF4-FFF2-40B4-BE49-F238E27FC236}">
                    <a16:creationId xmlns:a16="http://schemas.microsoft.com/office/drawing/2014/main" id="{EC678DCC-8C11-584B-95A2-F27DA36B11A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Rechthoek: afgeronde hoeken 102">
                <a:extLst>
                  <a:ext uri="{FF2B5EF4-FFF2-40B4-BE49-F238E27FC236}">
                    <a16:creationId xmlns:a16="http://schemas.microsoft.com/office/drawing/2014/main" id="{D252E839-F57A-6040-99C1-BEF31BBACBF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777A8605-6ECB-9749-AA39-CF7B77B07D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Rechte verbindingslijn 67">
                <a:extLst>
                  <a:ext uri="{FF2B5EF4-FFF2-40B4-BE49-F238E27FC236}">
                    <a16:creationId xmlns:a16="http://schemas.microsoft.com/office/drawing/2014/main" id="{5E140336-0ED9-4F44-8A86-538486AADA9B}"/>
                  </a:ext>
                </a:extLst>
              </p:cNvPr>
              <p:cNvCxnSpPr>
                <a:cxnSpLocks/>
                <a:stCxn id="6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E9D3CD7F-85D4-CA42-8649-B01EFA74F507}"/>
                </a:ext>
              </a:extLst>
            </p:cNvPr>
            <p:cNvSpPr/>
            <p:nvPr userDrawn="1"/>
          </p:nvSpPr>
          <p:spPr>
            <a:xfrm>
              <a:off x="12560445" y="159307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0CF3D96-C16F-F14B-A0BC-0E0DE459B3D6}"/>
                </a:ext>
              </a:extLst>
            </p:cNvPr>
            <p:cNvSpPr/>
            <p:nvPr userDrawn="1"/>
          </p:nvSpPr>
          <p:spPr>
            <a:xfrm>
              <a:off x="12844617" y="159308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0CE7E75D-F30C-E041-993E-5DB92D77041E}"/>
                </a:ext>
              </a:extLst>
            </p:cNvPr>
            <p:cNvGrpSpPr/>
            <p:nvPr userDrawn="1"/>
          </p:nvGrpSpPr>
          <p:grpSpPr>
            <a:xfrm>
              <a:off x="12852713" y="2027655"/>
              <a:ext cx="825500" cy="209550"/>
              <a:chOff x="13504624" y="2482850"/>
              <a:chExt cx="825500" cy="209550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6877657-DC72-604D-BEFA-C750EDC652D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61" name="Rechte verbindingslijn 60">
                <a:extLst>
                  <a:ext uri="{FF2B5EF4-FFF2-40B4-BE49-F238E27FC236}">
                    <a16:creationId xmlns:a16="http://schemas.microsoft.com/office/drawing/2014/main" id="{089684AA-391C-FB49-A39C-A35054BE8A8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2" name="Gelijkbenige driehoek 98">
                <a:extLst>
                  <a:ext uri="{FF2B5EF4-FFF2-40B4-BE49-F238E27FC236}">
                    <a16:creationId xmlns:a16="http://schemas.microsoft.com/office/drawing/2014/main" id="{C6AB95C4-F1C0-7347-ADBF-C9FD6280B9D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25DD44CB-0D9E-654E-9D89-94EA5CC1E19F}"/>
                </a:ext>
              </a:extLst>
            </p:cNvPr>
            <p:cNvSpPr/>
            <p:nvPr userDrawn="1"/>
          </p:nvSpPr>
          <p:spPr>
            <a:xfrm>
              <a:off x="12560445" y="24167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82DF6F9E-A2A5-4446-A64C-982BFDD11394}"/>
                </a:ext>
              </a:extLst>
            </p:cNvPr>
            <p:cNvSpPr/>
            <p:nvPr userDrawn="1"/>
          </p:nvSpPr>
          <p:spPr>
            <a:xfrm>
              <a:off x="12844616" y="241673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AA26410-D5E5-A74D-8896-BF35BD67993C}"/>
                </a:ext>
              </a:extLst>
            </p:cNvPr>
            <p:cNvSpPr/>
            <p:nvPr userDrawn="1"/>
          </p:nvSpPr>
          <p:spPr>
            <a:xfrm>
              <a:off x="12560445" y="40091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AC4A66F-7BEB-204D-A326-EB05D926D934}"/>
                </a:ext>
              </a:extLst>
            </p:cNvPr>
            <p:cNvSpPr/>
            <p:nvPr userDrawn="1"/>
          </p:nvSpPr>
          <p:spPr>
            <a:xfrm>
              <a:off x="12844617" y="40091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8C075055-B3BB-3145-B573-F3AEE024CA1A}"/>
                </a:ext>
              </a:extLst>
            </p:cNvPr>
            <p:cNvGrpSpPr/>
            <p:nvPr userDrawn="1"/>
          </p:nvGrpSpPr>
          <p:grpSpPr>
            <a:xfrm>
              <a:off x="12755738" y="5004946"/>
              <a:ext cx="622283" cy="612920"/>
              <a:chOff x="12617641" y="3403238"/>
              <a:chExt cx="752963" cy="741635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9F788008-7641-F94A-B712-EDFBA87C9FA2}"/>
                  </a:ext>
                </a:extLst>
              </p:cNvPr>
              <p:cNvGrpSpPr/>
              <p:nvPr userDrawn="1"/>
            </p:nvGrpSpPr>
            <p:grpSpPr>
              <a:xfrm>
                <a:off x="12771550" y="3403238"/>
                <a:ext cx="467156" cy="448492"/>
                <a:chOff x="12782177" y="3403238"/>
                <a:chExt cx="467156" cy="448492"/>
              </a:xfrm>
            </p:grpSpPr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5B72D4B0-A5DB-2C43-9BC9-CFD6C2FC79D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8"/>
                  <a:ext cx="412972" cy="396132"/>
                  <a:chOff x="13554906" y="3320108"/>
                  <a:chExt cx="443912" cy="425811"/>
                </a:xfrm>
              </p:grpSpPr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E69DA67D-845D-1D48-87CE-B4629EDCF0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8"/>
                    <a:ext cx="443912" cy="425811"/>
                    <a:chOff x="12909684" y="1276142"/>
                    <a:chExt cx="443912" cy="425811"/>
                  </a:xfrm>
                </p:grpSpPr>
                <p:sp>
                  <p:nvSpPr>
                    <p:cNvPr id="57" name="Rechthoek 56">
                      <a:extLst>
                        <a:ext uri="{FF2B5EF4-FFF2-40B4-BE49-F238E27FC236}">
                          <a16:creationId xmlns:a16="http://schemas.microsoft.com/office/drawing/2014/main" id="{2D97A562-0DE9-E24B-80EB-59B6A7CCBA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2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B1AD6973-29A6-CD4D-AFDC-D5D0A26970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9" name="Ovaal 58">
                      <a:extLst>
                        <a:ext uri="{FF2B5EF4-FFF2-40B4-BE49-F238E27FC236}">
                          <a16:creationId xmlns:a16="http://schemas.microsoft.com/office/drawing/2014/main" id="{E1DAF1D6-EF16-514B-9C4F-9B15A7C83D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5" name="Afbeelding 54">
                    <a:extLst>
                      <a:ext uri="{FF2B5EF4-FFF2-40B4-BE49-F238E27FC236}">
                        <a16:creationId xmlns:a16="http://schemas.microsoft.com/office/drawing/2014/main" id="{59D0F753-F0B7-A14A-85BC-3C84F39B12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6" name="Afbeelding 55">
                    <a:extLst>
                      <a:ext uri="{FF2B5EF4-FFF2-40B4-BE49-F238E27FC236}">
                        <a16:creationId xmlns:a16="http://schemas.microsoft.com/office/drawing/2014/main" id="{FFDB3457-3707-A640-BE04-89A8AFE8A88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848248DD-B909-B547-9C04-8C11656BE07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7A7A9BC4-CCC7-E04C-B014-9FFF158C0D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C7668D53-D8E2-964E-9446-82F5593540A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66C52B8E-C5A2-664D-9F14-B05A4C5189F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D05CCA2F-7499-7E40-B716-986DEA6F37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AD18BEB1-B906-234E-9458-FA414BA411E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57865DFA-5D83-0D40-B7E5-879EDDE9E0B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Bijsnijden</a:t>
                </a:r>
              </a:p>
            </p:txBody>
          </p:sp>
          <p:sp>
            <p:nvSpPr>
              <p:cNvPr id="46" name="Gelijkbenige driehoek 78">
                <a:extLst>
                  <a:ext uri="{FF2B5EF4-FFF2-40B4-BE49-F238E27FC236}">
                    <a16:creationId xmlns:a16="http://schemas.microsoft.com/office/drawing/2014/main" id="{E2BDB000-2046-4E41-8AE4-6ACF5A30C42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19DE848-C7B6-CA49-9B59-8E7EB6C922F2}"/>
                </a:ext>
              </a:extLst>
            </p:cNvPr>
            <p:cNvSpPr/>
            <p:nvPr userDrawn="1"/>
          </p:nvSpPr>
          <p:spPr>
            <a:xfrm>
              <a:off x="12847537" y="309084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37C793F2-5BEE-DB4D-9AF3-6295033BE0F1}"/>
                </a:ext>
              </a:extLst>
            </p:cNvPr>
            <p:cNvGrpSpPr/>
            <p:nvPr userDrawn="1"/>
          </p:nvGrpSpPr>
          <p:grpSpPr>
            <a:xfrm>
              <a:off x="13678554" y="3370363"/>
              <a:ext cx="1222990" cy="563933"/>
              <a:chOff x="-2485819" y="3399207"/>
              <a:chExt cx="1222990" cy="563933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00104F88-161F-3748-B512-3A300E7554C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C291B413-135F-D74C-A6D0-AEF0D59FF09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0A486E32-E919-9144-8AC5-EA072371561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8" name="Rechthoek: afgeronde hoeken 61">
                  <a:extLst>
                    <a:ext uri="{FF2B5EF4-FFF2-40B4-BE49-F238E27FC236}">
                      <a16:creationId xmlns:a16="http://schemas.microsoft.com/office/drawing/2014/main" id="{7825F95E-66E7-1840-A251-672E7219E6E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138D6291-6710-BB40-A9CD-1C3AEB4BC4A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8D9979ED-2747-8246-AF7A-05E49551724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1B660D2E-E3DE-454B-9B3A-8BB97CC1F50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C45BE830-2316-474B-ACD2-E6225A0A6C4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E0567A62-68D9-524E-93C5-A464708BEE0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2B35DBD5-E92A-D649-B5AE-566888D708CE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8A7C28FA-B207-814D-A763-3AD16B36AFD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2" name="Rechthoek: afgeronde hoeken 55">
                    <a:extLst>
                      <a:ext uri="{FF2B5EF4-FFF2-40B4-BE49-F238E27FC236}">
                        <a16:creationId xmlns:a16="http://schemas.microsoft.com/office/drawing/2014/main" id="{2883F7DF-D00C-3149-AF24-77B51ECAA4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5C02E8B4-8DB4-F54D-ACB6-23575736C5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8FC389E3-A7EB-AF40-98EE-7DA464EBC8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409C2549-C538-5547-8512-B341EFA594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F4D83D5F-24CF-584D-A8F4-D517B5A0D1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CBDA75C7-3760-A540-924B-7B9EEE0B56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1" name="Boog 30">
                  <a:extLst>
                    <a:ext uri="{FF2B5EF4-FFF2-40B4-BE49-F238E27FC236}">
                      <a16:creationId xmlns:a16="http://schemas.microsoft.com/office/drawing/2014/main" id="{B83B9BF2-E078-E443-8758-E9B1E39500B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8433E15C-D1C8-3D48-9FE5-4AC4A80BD85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Indeling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A47DF32B-DAD1-9A43-A7EE-5C7873A9721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Dia Herstellen</a:t>
                </a:r>
              </a:p>
            </p:txBody>
          </p:sp>
          <p:sp>
            <p:nvSpPr>
              <p:cNvPr id="29" name="Vrije vorm: vorm 52">
                <a:extLst>
                  <a:ext uri="{FF2B5EF4-FFF2-40B4-BE49-F238E27FC236}">
                    <a16:creationId xmlns:a16="http://schemas.microsoft.com/office/drawing/2014/main" id="{9B626936-5E47-C949-9D41-44D583A1C3B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69" name="Groep 68">
            <a:extLst>
              <a:ext uri="{FF2B5EF4-FFF2-40B4-BE49-F238E27FC236}">
                <a16:creationId xmlns:a16="http://schemas.microsoft.com/office/drawing/2014/main" id="{CD385E91-8869-674F-9C55-DE6FA4BA767E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A30E37E4-5282-B44C-B8BC-E733C64334EA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1AEAE641-23B2-B54C-9F68-CCBFC3BB2041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4518F36A-77C4-4B4C-AE43-FC930EA2AD75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C7F47EDB-56DF-9C4D-96F7-19120A67AE1F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BDEB70CD-F3E6-2446-86A3-7A2B81845F5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87" name="Rechthoek: afgeronde hoeken 61">
                <a:extLst>
                  <a:ext uri="{FF2B5EF4-FFF2-40B4-BE49-F238E27FC236}">
                    <a16:creationId xmlns:a16="http://schemas.microsoft.com/office/drawing/2014/main" id="{4E408061-EDE7-C641-89CE-1C3269C415B6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5210DEE5-8500-9F44-AB3F-9CC7A52EFF22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D34CB620-4808-2E4F-98D4-C202A5E3B4DB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325642D1-356A-2046-ACBB-7DF6456BD95B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8C0B0DA1-7411-2C40-A0F4-CF315814837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AE5D40D2-793D-0740-A70A-1AE477D29F8C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3B912085-7596-964E-B206-A79FC1A8E0B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40745C5B-6090-BB4F-BDA0-F539EBCA3321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1" name="Rechthoek: afgeronde hoeken 55">
                  <a:extLst>
                    <a:ext uri="{FF2B5EF4-FFF2-40B4-BE49-F238E27FC236}">
                      <a16:creationId xmlns:a16="http://schemas.microsoft.com/office/drawing/2014/main" id="{64B0FDFB-0AFC-B64D-8EDC-9974D4F01D5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D650C07B-3A00-3E4E-AB50-449A5DA9897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56802E77-164B-814C-8AD5-8C7D440D4A8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2A288789-489D-4B44-B7D2-476495D6A23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79B63CA5-36A3-2345-90E5-868E395FFBA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403F8F63-C3FE-124D-8FE5-2A2E89D8E1C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80" name="Boog 79">
                <a:extLst>
                  <a:ext uri="{FF2B5EF4-FFF2-40B4-BE49-F238E27FC236}">
                    <a16:creationId xmlns:a16="http://schemas.microsoft.com/office/drawing/2014/main" id="{7B7EC322-9CFD-EF4A-A588-7E696F570B17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E5715C0F-5F80-314C-BB81-F3D577C94847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916172E3-20C5-1740-BDC7-9B9490BCF29E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78" name="Vrije vorm: vorm 52">
              <a:extLst>
                <a:ext uri="{FF2B5EF4-FFF2-40B4-BE49-F238E27FC236}">
                  <a16:creationId xmlns:a16="http://schemas.microsoft.com/office/drawing/2014/main" id="{104A7B5C-E34B-A84E-BB37-46C253513DEA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973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 21">
            <a:extLst>
              <a:ext uri="{FF2B5EF4-FFF2-40B4-BE49-F238E27FC236}">
                <a16:creationId xmlns:a16="http://schemas.microsoft.com/office/drawing/2014/main" id="{BECF833E-73BB-544B-9836-9A116B04A079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31D3145-A9B1-5C42-8791-209A54B13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3B2C-9E6C-4535-BD89-4C95BFC7FC0E}" type="slidenum">
              <a:rPr lang="fr-BE" smtClean="0"/>
              <a:pPr/>
              <a:t>‹nr.›</a:t>
            </a:fld>
            <a:endParaRPr lang="fr-BE"/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5A16F2BE-D495-3E4C-AD6E-9A855223F1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44172" y="765175"/>
            <a:ext cx="2525486" cy="4941798"/>
          </a:xfrm>
          <a:custGeom>
            <a:avLst/>
            <a:gdLst>
              <a:gd name="connsiteX0" fmla="*/ 0 w 2012276"/>
              <a:gd name="connsiteY0" fmla="*/ 0 h 4066032"/>
              <a:gd name="connsiteX1" fmla="*/ 2012276 w 2012276"/>
              <a:gd name="connsiteY1" fmla="*/ 0 h 4066032"/>
              <a:gd name="connsiteX2" fmla="*/ 2012276 w 2012276"/>
              <a:gd name="connsiteY2" fmla="*/ 4066032 h 4066032"/>
              <a:gd name="connsiteX3" fmla="*/ 0 w 2012276"/>
              <a:gd name="connsiteY3" fmla="*/ 4066032 h 406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2276" h="4066032">
                <a:moveTo>
                  <a:pt x="0" y="0"/>
                </a:moveTo>
                <a:lnTo>
                  <a:pt x="2012276" y="0"/>
                </a:lnTo>
                <a:lnTo>
                  <a:pt x="2012276" y="4066032"/>
                </a:lnTo>
                <a:lnTo>
                  <a:pt x="0" y="406603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3004958-2E43-0D45-8B8C-403D770B9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1643" y="879741"/>
            <a:ext cx="2250543" cy="4712666"/>
          </a:xfrm>
          <a:custGeom>
            <a:avLst/>
            <a:gdLst>
              <a:gd name="connsiteX0" fmla="*/ 1562332 w 1793205"/>
              <a:gd name="connsiteY0" fmla="*/ 6 h 3877506"/>
              <a:gd name="connsiteX1" fmla="*/ 1792846 w 1793205"/>
              <a:gd name="connsiteY1" fmla="*/ 231858 h 3877506"/>
              <a:gd name="connsiteX2" fmla="*/ 1792846 w 1793205"/>
              <a:gd name="connsiteY2" fmla="*/ 3633426 h 3877506"/>
              <a:gd name="connsiteX3" fmla="*/ 1558080 w 1793205"/>
              <a:gd name="connsiteY3" fmla="*/ 3877266 h 3877506"/>
              <a:gd name="connsiteX4" fmla="*/ 234856 w 1793205"/>
              <a:gd name="connsiteY4" fmla="*/ 3877266 h 3877506"/>
              <a:gd name="connsiteX5" fmla="*/ 91 w 1793205"/>
              <a:gd name="connsiteY5" fmla="*/ 3630378 h 3877506"/>
              <a:gd name="connsiteX6" fmla="*/ 91 w 1793205"/>
              <a:gd name="connsiteY6" fmla="*/ 234906 h 3877506"/>
              <a:gd name="connsiteX7" fmla="*/ 222661 w 1793205"/>
              <a:gd name="connsiteY7" fmla="*/ 210 h 3877506"/>
              <a:gd name="connsiteX8" fmla="*/ 503160 w 1793205"/>
              <a:gd name="connsiteY8" fmla="*/ 210 h 3877506"/>
              <a:gd name="connsiteX9" fmla="*/ 527551 w 1793205"/>
              <a:gd name="connsiteY9" fmla="*/ 30690 h 3877506"/>
              <a:gd name="connsiteX10" fmla="*/ 612920 w 1793205"/>
              <a:gd name="connsiteY10" fmla="*/ 152610 h 3877506"/>
              <a:gd name="connsiteX11" fmla="*/ 1164772 w 1793205"/>
              <a:gd name="connsiteY11" fmla="*/ 152610 h 3877506"/>
              <a:gd name="connsiteX12" fmla="*/ 1265386 w 1793205"/>
              <a:gd name="connsiteY12" fmla="*/ 27642 h 3877506"/>
              <a:gd name="connsiteX13" fmla="*/ 1289777 w 1793205"/>
              <a:gd name="connsiteY13" fmla="*/ 210 h 3877506"/>
              <a:gd name="connsiteX14" fmla="*/ 1551982 w 1793205"/>
              <a:gd name="connsiteY14" fmla="*/ 210 h 3877506"/>
              <a:gd name="connsiteX15" fmla="*/ 1562332 w 1793205"/>
              <a:gd name="connsiteY15" fmla="*/ 6 h 387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3205" h="3877506">
                <a:moveTo>
                  <a:pt x="1562332" y="6"/>
                </a:moveTo>
                <a:cubicBezTo>
                  <a:pt x="1608435" y="329"/>
                  <a:pt x="1792846" y="15164"/>
                  <a:pt x="1792846" y="231858"/>
                </a:cubicBezTo>
                <a:lnTo>
                  <a:pt x="1792846" y="3633426"/>
                </a:lnTo>
                <a:cubicBezTo>
                  <a:pt x="1792846" y="3633426"/>
                  <a:pt x="1812664" y="3874218"/>
                  <a:pt x="1558080" y="3877266"/>
                </a:cubicBezTo>
                <a:lnTo>
                  <a:pt x="234856" y="3877266"/>
                </a:lnTo>
                <a:cubicBezTo>
                  <a:pt x="234856" y="3877266"/>
                  <a:pt x="91" y="3894792"/>
                  <a:pt x="91" y="3630378"/>
                </a:cubicBezTo>
                <a:lnTo>
                  <a:pt x="91" y="234906"/>
                </a:lnTo>
                <a:cubicBezTo>
                  <a:pt x="91" y="234906"/>
                  <a:pt x="-11343" y="6306"/>
                  <a:pt x="222661" y="210"/>
                </a:cubicBezTo>
                <a:lnTo>
                  <a:pt x="503160" y="210"/>
                </a:lnTo>
                <a:cubicBezTo>
                  <a:pt x="503160" y="210"/>
                  <a:pt x="526789" y="972"/>
                  <a:pt x="527551" y="30690"/>
                </a:cubicBezTo>
                <a:cubicBezTo>
                  <a:pt x="527551" y="30690"/>
                  <a:pt x="516880" y="136608"/>
                  <a:pt x="612920" y="152610"/>
                </a:cubicBezTo>
                <a:lnTo>
                  <a:pt x="1164772" y="152610"/>
                </a:lnTo>
                <a:cubicBezTo>
                  <a:pt x="1164772" y="152610"/>
                  <a:pt x="1269197" y="155658"/>
                  <a:pt x="1265386" y="27642"/>
                </a:cubicBezTo>
                <a:cubicBezTo>
                  <a:pt x="1265386" y="27642"/>
                  <a:pt x="1263861" y="972"/>
                  <a:pt x="1289777" y="210"/>
                </a:cubicBezTo>
                <a:lnTo>
                  <a:pt x="1551982" y="210"/>
                </a:lnTo>
                <a:cubicBezTo>
                  <a:pt x="1551982" y="210"/>
                  <a:pt x="1555746" y="-40"/>
                  <a:pt x="1562332" y="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C47FA4CE-F2A4-9C40-8B74-3E0E925D5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79647BC6-C447-7647-A530-61538EEDDDF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4" y="1773078"/>
            <a:ext cx="6368863" cy="39244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923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rije vorm 22">
            <a:extLst>
              <a:ext uri="{FF2B5EF4-FFF2-40B4-BE49-F238E27FC236}">
                <a16:creationId xmlns:a16="http://schemas.microsoft.com/office/drawing/2014/main" id="{E22C5912-2DDE-1441-BD7D-AF0A4374891F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C4616C2C-C091-6C4D-ABC9-0377A6AAE94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841603" y="1182706"/>
            <a:ext cx="3655071" cy="4661440"/>
          </a:xfrm>
          <a:custGeom>
            <a:avLst/>
            <a:gdLst>
              <a:gd name="connsiteX0" fmla="*/ 0 w 3192156"/>
              <a:gd name="connsiteY0" fmla="*/ 0 h 4071068"/>
              <a:gd name="connsiteX1" fmla="*/ 3192156 w 3192156"/>
              <a:gd name="connsiteY1" fmla="*/ 0 h 4071068"/>
              <a:gd name="connsiteX2" fmla="*/ 3192156 w 3192156"/>
              <a:gd name="connsiteY2" fmla="*/ 4071068 h 4071068"/>
              <a:gd name="connsiteX3" fmla="*/ 0 w 3192156"/>
              <a:gd name="connsiteY3" fmla="*/ 4071068 h 40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156" h="4071068">
                <a:moveTo>
                  <a:pt x="0" y="0"/>
                </a:moveTo>
                <a:lnTo>
                  <a:pt x="3192156" y="0"/>
                </a:lnTo>
                <a:lnTo>
                  <a:pt x="3192156" y="4071068"/>
                </a:lnTo>
                <a:lnTo>
                  <a:pt x="0" y="407106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nl-NL" dirty="0"/>
              <a:t>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31D3145-A9B1-5C42-8791-209A54B13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3B2C-9E6C-4535-BD89-4C95BFC7FC0E}" type="slidenum">
              <a:rPr lang="fr-BE" smtClean="0"/>
              <a:pPr/>
              <a:t>‹nr.›</a:t>
            </a:fld>
            <a:endParaRPr lang="fr-BE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C47FA4CE-F2A4-9C40-8B74-3E0E925D5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79647BC6-C447-7647-A530-61538EEDDDF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4" y="1773078"/>
            <a:ext cx="6368864" cy="39244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EA08A047-DE0B-F249-A5B2-05B4E1DBDB1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130311" y="1333058"/>
            <a:ext cx="3077654" cy="4104794"/>
          </a:xfrm>
          <a:custGeom>
            <a:avLst/>
            <a:gdLst>
              <a:gd name="connsiteX0" fmla="*/ 43893 w 2687869"/>
              <a:gd name="connsiteY0" fmla="*/ 0 h 3584922"/>
              <a:gd name="connsiteX1" fmla="*/ 2643976 w 2687869"/>
              <a:gd name="connsiteY1" fmla="*/ 0 h 3584922"/>
              <a:gd name="connsiteX2" fmla="*/ 2687869 w 2687869"/>
              <a:gd name="connsiteY2" fmla="*/ 43893 h 3584922"/>
              <a:gd name="connsiteX3" fmla="*/ 2687869 w 2687869"/>
              <a:gd name="connsiteY3" fmla="*/ 3541029 h 3584922"/>
              <a:gd name="connsiteX4" fmla="*/ 2643976 w 2687869"/>
              <a:gd name="connsiteY4" fmla="*/ 3584922 h 3584922"/>
              <a:gd name="connsiteX5" fmla="*/ 43893 w 2687869"/>
              <a:gd name="connsiteY5" fmla="*/ 3584922 h 3584922"/>
              <a:gd name="connsiteX6" fmla="*/ 0 w 2687869"/>
              <a:gd name="connsiteY6" fmla="*/ 3541029 h 3584922"/>
              <a:gd name="connsiteX7" fmla="*/ 0 w 2687869"/>
              <a:gd name="connsiteY7" fmla="*/ 43893 h 3584922"/>
              <a:gd name="connsiteX8" fmla="*/ 43893 w 2687869"/>
              <a:gd name="connsiteY8" fmla="*/ 0 h 358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7869" h="3584922">
                <a:moveTo>
                  <a:pt x="43893" y="0"/>
                </a:moveTo>
                <a:lnTo>
                  <a:pt x="2643976" y="0"/>
                </a:lnTo>
                <a:cubicBezTo>
                  <a:pt x="2668217" y="0"/>
                  <a:pt x="2687869" y="19652"/>
                  <a:pt x="2687869" y="43893"/>
                </a:cubicBezTo>
                <a:lnTo>
                  <a:pt x="2687869" y="3541029"/>
                </a:lnTo>
                <a:cubicBezTo>
                  <a:pt x="2687869" y="3565270"/>
                  <a:pt x="2668217" y="3584922"/>
                  <a:pt x="2643976" y="3584922"/>
                </a:cubicBezTo>
                <a:lnTo>
                  <a:pt x="43893" y="3584922"/>
                </a:lnTo>
                <a:cubicBezTo>
                  <a:pt x="19652" y="3584922"/>
                  <a:pt x="0" y="3565270"/>
                  <a:pt x="0" y="3541029"/>
                </a:cubicBezTo>
                <a:lnTo>
                  <a:pt x="0" y="43893"/>
                </a:lnTo>
                <a:cubicBezTo>
                  <a:pt x="0" y="19652"/>
                  <a:pt x="19652" y="0"/>
                  <a:pt x="4389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53335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 10">
            <a:extLst>
              <a:ext uri="{FF2B5EF4-FFF2-40B4-BE49-F238E27FC236}">
                <a16:creationId xmlns:a16="http://schemas.microsoft.com/office/drawing/2014/main" id="{B6C0F4DD-AE51-B744-97F5-22C80FC1C52C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8DD2682-2CF3-1643-A774-ABFC5317D6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65769" y="1844445"/>
            <a:ext cx="6549934" cy="3853093"/>
          </a:xfrm>
          <a:custGeom>
            <a:avLst/>
            <a:gdLst>
              <a:gd name="connsiteX0" fmla="*/ 0 w 6549934"/>
              <a:gd name="connsiteY0" fmla="*/ 0 h 3853093"/>
              <a:gd name="connsiteX1" fmla="*/ 6549934 w 6549934"/>
              <a:gd name="connsiteY1" fmla="*/ 0 h 3853093"/>
              <a:gd name="connsiteX2" fmla="*/ 6549934 w 6549934"/>
              <a:gd name="connsiteY2" fmla="*/ 3853093 h 3853093"/>
              <a:gd name="connsiteX3" fmla="*/ 0 w 6549934"/>
              <a:gd name="connsiteY3" fmla="*/ 3853093 h 385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934" h="3853093">
                <a:moveTo>
                  <a:pt x="0" y="0"/>
                </a:moveTo>
                <a:lnTo>
                  <a:pt x="6549934" y="0"/>
                </a:lnTo>
                <a:lnTo>
                  <a:pt x="6549934" y="3853093"/>
                </a:lnTo>
                <a:lnTo>
                  <a:pt x="0" y="385309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nl-NL" dirty="0"/>
              <a:t>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31D3145-A9B1-5C42-8791-209A54B13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3B2C-9E6C-4535-BD89-4C95BFC7FC0E}" type="slidenum">
              <a:rPr lang="fr-BE" smtClean="0"/>
              <a:pPr/>
              <a:t>‹nr.›</a:t>
            </a:fld>
            <a:endParaRPr lang="fr-BE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C47FA4CE-F2A4-9C40-8B74-3E0E925D5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79647BC6-C447-7647-A530-61538EEDDDF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4" y="1773078"/>
            <a:ext cx="5400675" cy="39244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2EF4254-26BF-E940-8CF4-022F8ADBF89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714528" y="2021271"/>
            <a:ext cx="5057056" cy="3176037"/>
          </a:xfrm>
          <a:custGeom>
            <a:avLst/>
            <a:gdLst>
              <a:gd name="connsiteX0" fmla="*/ 0 w 5057056"/>
              <a:gd name="connsiteY0" fmla="*/ 0 h 3176037"/>
              <a:gd name="connsiteX1" fmla="*/ 5057056 w 5057056"/>
              <a:gd name="connsiteY1" fmla="*/ 0 h 3176037"/>
              <a:gd name="connsiteX2" fmla="*/ 5057056 w 5057056"/>
              <a:gd name="connsiteY2" fmla="*/ 3176037 h 3176037"/>
              <a:gd name="connsiteX3" fmla="*/ 0 w 5057056"/>
              <a:gd name="connsiteY3" fmla="*/ 3176037 h 317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7056" h="3176037">
                <a:moveTo>
                  <a:pt x="0" y="0"/>
                </a:moveTo>
                <a:lnTo>
                  <a:pt x="5057056" y="0"/>
                </a:lnTo>
                <a:lnTo>
                  <a:pt x="5057056" y="3176037"/>
                </a:lnTo>
                <a:lnTo>
                  <a:pt x="0" y="31760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78571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>
            <a:extLst>
              <a:ext uri="{FF2B5EF4-FFF2-40B4-BE49-F238E27FC236}">
                <a16:creationId xmlns:a16="http://schemas.microsoft.com/office/drawing/2014/main" id="{8559D124-28B3-7140-88EA-7BF88045E8A6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EC49974D-2D50-2244-A891-D79B59DCA1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8251" y="1773079"/>
            <a:ext cx="5178425" cy="3924459"/>
          </a:xfrm>
          <a:custGeom>
            <a:avLst/>
            <a:gdLst>
              <a:gd name="connsiteX0" fmla="*/ 0 w 5178425"/>
              <a:gd name="connsiteY0" fmla="*/ 0 h 3924459"/>
              <a:gd name="connsiteX1" fmla="*/ 5178425 w 5178425"/>
              <a:gd name="connsiteY1" fmla="*/ 0 h 3924459"/>
              <a:gd name="connsiteX2" fmla="*/ 5178425 w 5178425"/>
              <a:gd name="connsiteY2" fmla="*/ 3924459 h 3924459"/>
              <a:gd name="connsiteX3" fmla="*/ 0 w 5178425"/>
              <a:gd name="connsiteY3" fmla="*/ 3924459 h 392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425" h="3924459">
                <a:moveTo>
                  <a:pt x="0" y="0"/>
                </a:moveTo>
                <a:lnTo>
                  <a:pt x="5178425" y="0"/>
                </a:lnTo>
                <a:lnTo>
                  <a:pt x="5178425" y="3924459"/>
                </a:lnTo>
                <a:lnTo>
                  <a:pt x="0" y="392445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nl-NL" dirty="0"/>
              <a:t>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31D3145-A9B1-5C42-8791-209A54B13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3B2C-9E6C-4535-BD89-4C95BFC7FC0E}" type="slidenum">
              <a:rPr lang="fr-BE" smtClean="0"/>
              <a:pPr/>
              <a:t>‹nr.›</a:t>
            </a:fld>
            <a:endParaRPr lang="fr-BE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C47FA4CE-F2A4-9C40-8B74-3E0E925D5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79647BC6-C447-7647-A530-61538EEDDDF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5324" y="1773078"/>
            <a:ext cx="5400675" cy="39244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551532CC-146A-C74D-89E7-72B6E508199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811918" y="1945887"/>
            <a:ext cx="4524466" cy="2541276"/>
          </a:xfrm>
          <a:custGeom>
            <a:avLst/>
            <a:gdLst>
              <a:gd name="connsiteX0" fmla="*/ 0 w 4524466"/>
              <a:gd name="connsiteY0" fmla="*/ 0 h 2541276"/>
              <a:gd name="connsiteX1" fmla="*/ 4524466 w 4524466"/>
              <a:gd name="connsiteY1" fmla="*/ 0 h 2541276"/>
              <a:gd name="connsiteX2" fmla="*/ 4524466 w 4524466"/>
              <a:gd name="connsiteY2" fmla="*/ 2541276 h 2541276"/>
              <a:gd name="connsiteX3" fmla="*/ 0 w 4524466"/>
              <a:gd name="connsiteY3" fmla="*/ 2541276 h 25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466" h="2541276">
                <a:moveTo>
                  <a:pt x="0" y="0"/>
                </a:moveTo>
                <a:lnTo>
                  <a:pt x="4524466" y="0"/>
                </a:lnTo>
                <a:lnTo>
                  <a:pt x="4524466" y="2541276"/>
                </a:lnTo>
                <a:lnTo>
                  <a:pt x="0" y="254127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5522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v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2070130" y="2529975"/>
            <a:ext cx="6372708" cy="712246"/>
          </a:xfrm>
        </p:spPr>
        <p:txBody>
          <a:bodyPr anchor="b">
            <a:sp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3D50425-7FE6-D344-8237-05969C41A109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77D0441-CB8E-964B-8C93-516FE0203F9F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C93601-71C6-B945-B151-C49C5AA23231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8F340C3-2220-F542-973C-B34B5111B74B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6FA331-DC40-644F-BE3F-1070B3B6EF79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F609FD9-61A1-954E-9644-F790D91DA30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86A83143-69C9-EB49-9F54-855894AC6ACD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565BF301-99A6-1A46-AAE8-3CEE5286FD0D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79E18C4-6A94-9F4B-B371-121BF07CA9A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E42EBE0-0394-E74B-8348-DD174A6585B9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B49F803-27F9-1148-BFCC-9DF2474DE88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EFAF319B-BC7A-ED44-A3A4-CEDEC7C21637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D4763B6E-993C-B146-8B01-D5C1D946745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90A6B781-51CB-E642-8BD2-9632189B120F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8ADEE2FC-AF64-8D4E-8152-E27F4B3D502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FD048064-37DC-F646-9578-77F790AA594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70FC3FF6-BC6A-A04A-99A0-6B97B68EFA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AE2E76E0-2A1A-F845-8371-C019A4C85B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0BB2A92B-BCB1-B143-BCDA-B3E3F2D7C2A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918186E3-6FB1-2D4E-A2D1-10C76ECCA88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59D5A94C-AFF2-0242-B128-40E6F17E79CC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4FF1EB0-1966-1342-A893-3C9CD1473D14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2104A02-8914-1544-8B67-DA60662C135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BB6E1209-47B9-CE4B-B3FA-AFFD517A4A72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38ABA2-61A8-8248-85D6-D0DD4B56EA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70130" y="3480523"/>
            <a:ext cx="6372708" cy="1154162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  <a:endParaRPr lang="en-GB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261DE6C-E327-FA45-82AA-3A08E5C82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53" name="Vrije vorm 52">
            <a:extLst>
              <a:ext uri="{FF2B5EF4-FFF2-40B4-BE49-F238E27FC236}">
                <a16:creationId xmlns:a16="http://schemas.microsoft.com/office/drawing/2014/main" id="{0C417D8C-6E26-8C4C-8844-343454F37347}"/>
              </a:ext>
            </a:extLst>
          </p:cNvPr>
          <p:cNvSpPr/>
          <p:nvPr/>
        </p:nvSpPr>
        <p:spPr>
          <a:xfrm rot="900000" flipH="1">
            <a:off x="725666" y="-495966"/>
            <a:ext cx="9819989" cy="8035054"/>
          </a:xfrm>
          <a:custGeom>
            <a:avLst/>
            <a:gdLst>
              <a:gd name="connsiteX0" fmla="*/ 3578326 w 9819989"/>
              <a:gd name="connsiteY0" fmla="*/ 14920 h 8035054"/>
              <a:gd name="connsiteX1" fmla="*/ 3522643 w 9819989"/>
              <a:gd name="connsiteY1" fmla="*/ 0 h 8035054"/>
              <a:gd name="connsiteX2" fmla="*/ 3473152 w 9819989"/>
              <a:gd name="connsiteY2" fmla="*/ 79300 h 8035054"/>
              <a:gd name="connsiteX3" fmla="*/ 3339324 w 9819989"/>
              <a:gd name="connsiteY3" fmla="*/ 312517 h 8035054"/>
              <a:gd name="connsiteX4" fmla="*/ 2850612 w 9819989"/>
              <a:gd name="connsiteY4" fmla="*/ 1052594 h 8035054"/>
              <a:gd name="connsiteX5" fmla="*/ 1735346 w 9819989"/>
              <a:gd name="connsiteY5" fmla="*/ 1879737 h 8035054"/>
              <a:gd name="connsiteX6" fmla="*/ 927096 w 9819989"/>
              <a:gd name="connsiteY6" fmla="*/ 2402141 h 8035054"/>
              <a:gd name="connsiteX7" fmla="*/ 373450 w 9819989"/>
              <a:gd name="connsiteY7" fmla="*/ 6102438 h 8035054"/>
              <a:gd name="connsiteX8" fmla="*/ 445815 w 9819989"/>
              <a:gd name="connsiteY8" fmla="*/ 6275490 h 8035054"/>
              <a:gd name="connsiteX9" fmla="*/ 528093 w 9819989"/>
              <a:gd name="connsiteY9" fmla="*/ 6297537 h 8035054"/>
              <a:gd name="connsiteX10" fmla="*/ 437202 w 9819989"/>
              <a:gd name="connsiteY10" fmla="*/ 6080104 h 8035054"/>
              <a:gd name="connsiteX11" fmla="*/ 964688 w 9819989"/>
              <a:gd name="connsiteY11" fmla="*/ 2445674 h 8035054"/>
              <a:gd name="connsiteX12" fmla="*/ 1760408 w 9819989"/>
              <a:gd name="connsiteY12" fmla="*/ 1923270 h 8035054"/>
              <a:gd name="connsiteX13" fmla="*/ 2894474 w 9819989"/>
              <a:gd name="connsiteY13" fmla="*/ 1083688 h 8035054"/>
              <a:gd name="connsiteX14" fmla="*/ 3389448 w 9819989"/>
              <a:gd name="connsiteY14" fmla="*/ 337395 h 8035054"/>
              <a:gd name="connsiteX15" fmla="*/ 3519557 w 9819989"/>
              <a:gd name="connsiteY15" fmla="*/ 108841 h 8035054"/>
              <a:gd name="connsiteX16" fmla="*/ 9716167 w 9819989"/>
              <a:gd name="connsiteY16" fmla="*/ 1659550 h 8035054"/>
              <a:gd name="connsiteX17" fmla="*/ 9638655 w 9819989"/>
              <a:gd name="connsiteY17" fmla="*/ 1638780 h 8035054"/>
              <a:gd name="connsiteX18" fmla="*/ 9640913 w 9819989"/>
              <a:gd name="connsiteY18" fmla="*/ 1645281 h 8035054"/>
              <a:gd name="connsiteX19" fmla="*/ 9692578 w 9819989"/>
              <a:gd name="connsiteY19" fmla="*/ 2862357 h 8035054"/>
              <a:gd name="connsiteX20" fmla="*/ 7718937 w 9819989"/>
              <a:gd name="connsiteY20" fmla="*/ 7265500 h 8035054"/>
              <a:gd name="connsiteX21" fmla="*/ 6962959 w 9819989"/>
              <a:gd name="connsiteY21" fmla="*/ 7989931 h 8035054"/>
              <a:gd name="connsiteX22" fmla="*/ 6930789 w 9819989"/>
              <a:gd name="connsiteY22" fmla="*/ 8013134 h 8035054"/>
              <a:gd name="connsiteX23" fmla="*/ 7012596 w 9819989"/>
              <a:gd name="connsiteY23" fmla="*/ 8035054 h 8035054"/>
              <a:gd name="connsiteX24" fmla="*/ 7065555 w 9819989"/>
              <a:gd name="connsiteY24" fmla="*/ 7995468 h 8035054"/>
              <a:gd name="connsiteX25" fmla="*/ 7775323 w 9819989"/>
              <a:gd name="connsiteY25" fmla="*/ 7315249 h 8035054"/>
              <a:gd name="connsiteX26" fmla="*/ 9761502 w 9819989"/>
              <a:gd name="connsiteY26" fmla="*/ 2881019 h 8035054"/>
              <a:gd name="connsiteX27" fmla="*/ 9753680 w 9819989"/>
              <a:gd name="connsiteY27" fmla="*/ 1795681 h 803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9989" h="8035054">
                <a:moveTo>
                  <a:pt x="3578326" y="14920"/>
                </a:moveTo>
                <a:lnTo>
                  <a:pt x="3522643" y="0"/>
                </a:lnTo>
                <a:lnTo>
                  <a:pt x="3473152" y="79300"/>
                </a:lnTo>
                <a:cubicBezTo>
                  <a:pt x="3427433" y="156651"/>
                  <a:pt x="3383183" y="234778"/>
                  <a:pt x="3339324" y="312517"/>
                </a:cubicBezTo>
                <a:cubicBezTo>
                  <a:pt x="3188951" y="567500"/>
                  <a:pt x="3044847" y="834921"/>
                  <a:pt x="2850612" y="1052594"/>
                </a:cubicBezTo>
                <a:cubicBezTo>
                  <a:pt x="2543604" y="1407082"/>
                  <a:pt x="2136341" y="1649626"/>
                  <a:pt x="1735346" y="1879737"/>
                </a:cubicBezTo>
                <a:cubicBezTo>
                  <a:pt x="1459663" y="2035214"/>
                  <a:pt x="1177717" y="2203130"/>
                  <a:pt x="927096" y="2402141"/>
                </a:cubicBezTo>
                <a:cubicBezTo>
                  <a:pt x="-324058" y="3404978"/>
                  <a:pt x="-93873" y="4927081"/>
                  <a:pt x="373450" y="6102438"/>
                </a:cubicBezTo>
                <a:lnTo>
                  <a:pt x="445815" y="6275490"/>
                </a:lnTo>
                <a:lnTo>
                  <a:pt x="528093" y="6297537"/>
                </a:lnTo>
                <a:lnTo>
                  <a:pt x="437202" y="6080104"/>
                </a:lnTo>
                <a:cubicBezTo>
                  <a:pt x="-25070" y="4918505"/>
                  <a:pt x="-257092" y="3425188"/>
                  <a:pt x="964688" y="2445674"/>
                </a:cubicBezTo>
                <a:cubicBezTo>
                  <a:pt x="1209041" y="2246663"/>
                  <a:pt x="1490994" y="2078747"/>
                  <a:pt x="1760408" y="1923270"/>
                </a:cubicBezTo>
                <a:cubicBezTo>
                  <a:pt x="2167671" y="1686942"/>
                  <a:pt x="2581197" y="1444399"/>
                  <a:pt x="2894474" y="1083688"/>
                </a:cubicBezTo>
                <a:cubicBezTo>
                  <a:pt x="3094971" y="859799"/>
                  <a:pt x="3245344" y="592378"/>
                  <a:pt x="3389448" y="337395"/>
                </a:cubicBezTo>
                <a:cubicBezTo>
                  <a:pt x="3431741" y="261210"/>
                  <a:pt x="3474817" y="184637"/>
                  <a:pt x="3519557" y="108841"/>
                </a:cubicBezTo>
                <a:close/>
                <a:moveTo>
                  <a:pt x="9716167" y="1659550"/>
                </a:moveTo>
                <a:lnTo>
                  <a:pt x="9638655" y="1638780"/>
                </a:lnTo>
                <a:lnTo>
                  <a:pt x="9640913" y="1645281"/>
                </a:lnTo>
                <a:cubicBezTo>
                  <a:pt x="9753226" y="2004945"/>
                  <a:pt x="9791260" y="2413415"/>
                  <a:pt x="9692578" y="2862357"/>
                </a:cubicBezTo>
                <a:cubicBezTo>
                  <a:pt x="9297852" y="4659688"/>
                  <a:pt x="8558519" y="6301535"/>
                  <a:pt x="7718937" y="7265500"/>
                </a:cubicBezTo>
                <a:cubicBezTo>
                  <a:pt x="7469881" y="7551580"/>
                  <a:pt x="7220825" y="7791794"/>
                  <a:pt x="6962959" y="7989931"/>
                </a:cubicBezTo>
                <a:lnTo>
                  <a:pt x="6930789" y="8013134"/>
                </a:lnTo>
                <a:lnTo>
                  <a:pt x="7012596" y="8035054"/>
                </a:lnTo>
                <a:lnTo>
                  <a:pt x="7065555" y="7995468"/>
                </a:lnTo>
                <a:cubicBezTo>
                  <a:pt x="7306191" y="7805395"/>
                  <a:pt x="7540366" y="7579563"/>
                  <a:pt x="7775323" y="7315249"/>
                </a:cubicBezTo>
                <a:cubicBezTo>
                  <a:pt x="8621174" y="6345068"/>
                  <a:pt x="9360508" y="4684560"/>
                  <a:pt x="9761502" y="2881019"/>
                </a:cubicBezTo>
                <a:cubicBezTo>
                  <a:pt x="9848435" y="2486879"/>
                  <a:pt x="9832281" y="2123351"/>
                  <a:pt x="9753680" y="17956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98A0A2B4-3099-3B43-92C4-32658B547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3892" y="1709204"/>
            <a:ext cx="4768953" cy="2693045"/>
          </a:xfrm>
        </p:spPr>
        <p:txBody>
          <a:bodyPr anchor="ctr" anchorCtr="0">
            <a:spAutoFit/>
          </a:bodyPr>
          <a:lstStyle>
            <a:lvl1pPr algn="l">
              <a:lnSpc>
                <a:spcPts val="3000"/>
              </a:lnSpc>
              <a:defRPr lang="nl-NL" sz="25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Quote Ed </a:t>
            </a:r>
            <a:r>
              <a:rPr lang="nl-NL" dirty="0" err="1"/>
              <a:t>enihil</a:t>
            </a:r>
            <a:r>
              <a:rPr lang="nl-NL" dirty="0"/>
              <a:t> et </a:t>
            </a:r>
            <a:r>
              <a:rPr lang="nl-NL" dirty="0" err="1"/>
              <a:t>landicabores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eosandis</a:t>
            </a:r>
            <a:r>
              <a:rPr lang="nl-NL" dirty="0"/>
              <a:t> </a:t>
            </a:r>
            <a:r>
              <a:rPr lang="nl-NL" dirty="0" err="1"/>
              <a:t>doluptur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, in </a:t>
            </a:r>
            <a:r>
              <a:rPr lang="nl-NL" dirty="0" err="1"/>
              <a:t>nus</a:t>
            </a:r>
            <a:r>
              <a:rPr lang="nl-NL" dirty="0"/>
              <a:t> </a:t>
            </a:r>
            <a:r>
              <a:rPr lang="nl-NL" dirty="0" err="1"/>
              <a:t>eaquam</a:t>
            </a:r>
            <a:r>
              <a:rPr lang="nl-NL" dirty="0"/>
              <a:t> </a:t>
            </a:r>
            <a:r>
              <a:rPr lang="nl-NL" dirty="0" err="1"/>
              <a:t>facerum</a:t>
            </a:r>
            <a:r>
              <a:rPr lang="nl-NL" dirty="0"/>
              <a:t> </a:t>
            </a:r>
            <a:r>
              <a:rPr lang="nl-NL" dirty="0" err="1"/>
              <a:t>volorum</a:t>
            </a:r>
            <a:r>
              <a:rPr lang="nl-NL" dirty="0"/>
              <a:t> re </a:t>
            </a:r>
            <a:r>
              <a:rPr lang="nl-NL" dirty="0" err="1"/>
              <a:t>cusdae</a:t>
            </a:r>
            <a:r>
              <a:rPr lang="nl-NL" dirty="0"/>
              <a:t> </a:t>
            </a:r>
            <a:r>
              <a:rPr lang="nl-NL" dirty="0" err="1"/>
              <a:t>endis</a:t>
            </a:r>
            <a:r>
              <a:rPr lang="nl-NL" dirty="0"/>
              <a:t> </a:t>
            </a:r>
            <a:r>
              <a:rPr lang="nl-NL" dirty="0" err="1"/>
              <a:t>utem</a:t>
            </a:r>
            <a:r>
              <a:rPr lang="nl-NL" dirty="0"/>
              <a:t>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andipsae</a:t>
            </a:r>
            <a:r>
              <a:rPr lang="nl-NL" dirty="0"/>
              <a:t> </a:t>
            </a:r>
            <a:r>
              <a:rPr lang="nl-NL" dirty="0" err="1"/>
              <a:t>porio</a:t>
            </a:r>
            <a:r>
              <a:rPr lang="nl-NL" dirty="0"/>
              <a:t>. </a:t>
            </a:r>
            <a:endParaRPr lang="nl-BE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B5306CAB-E8F7-C540-80E1-14949F107290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A0BB4E5-132C-D049-8E2C-5E8770814D96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1B925FA-ADAF-154F-845A-6E4CBAAC7E42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E23C725-F9A9-6D4C-B5F2-AA1CFDB97BBF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8B1B1BF-9C21-E74E-A3E7-CC44223517E9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182515F4-10C4-2E4C-A43C-F6F86184E484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6" name="Rechthoek: afgeronde hoeken 61">
                <a:extLst>
                  <a:ext uri="{FF2B5EF4-FFF2-40B4-BE49-F238E27FC236}">
                    <a16:creationId xmlns:a16="http://schemas.microsoft.com/office/drawing/2014/main" id="{0D3566DD-A013-6D42-8039-DE3B07333552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9E5E272-7EBB-DE43-9AFA-6B6D62EFAF80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8E78A48-53FD-A548-A9A7-3A9D6FB44FD2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EA2B18C-DEE4-574B-8F25-0C88B5B9D2A0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42D8886A-F79F-6C4B-9F96-C234CA9A8171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073AEB6D-3E9F-0747-A653-BEF5081F48CF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D7A42DD2-E4E5-D64A-B434-E96B43B5032E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BA8142E7-A090-8845-94DA-4039E247BA11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0" name="Rechthoek: afgeronde hoeken 55">
                  <a:extLst>
                    <a:ext uri="{FF2B5EF4-FFF2-40B4-BE49-F238E27FC236}">
                      <a16:creationId xmlns:a16="http://schemas.microsoft.com/office/drawing/2014/main" id="{4BAECCEE-48E7-D64A-AFF5-67B35862DF5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62C3FD71-9249-1B4A-9502-2119325CD25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3E73D6DF-89D4-C147-AD95-09F4A9F98C6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BAA11DA5-30AA-3842-B483-FECFFA2315D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4EFA7D00-3A53-AB4A-8E09-C51F2B4438D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127AA551-0339-5A45-95A9-803C124410C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" name="Boog 18">
                <a:extLst>
                  <a:ext uri="{FF2B5EF4-FFF2-40B4-BE49-F238E27FC236}">
                    <a16:creationId xmlns:a16="http://schemas.microsoft.com/office/drawing/2014/main" id="{1886541B-5042-D240-91E0-6732D6C4EFFB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DEA18444-4CFE-9440-AD34-51E53FDA055B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503FC234-67B9-2A46-86BF-CDF18F20602B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7" name="Vrije vorm: vorm 52">
              <a:extLst>
                <a:ext uri="{FF2B5EF4-FFF2-40B4-BE49-F238E27FC236}">
                  <a16:creationId xmlns:a16="http://schemas.microsoft.com/office/drawing/2014/main" id="{FEE51ECB-BEAB-1742-8D56-776948651FA4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F5F270AB-E190-514C-B199-BF9428273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6ACFFAD8-9582-0C40-AE52-461991E6C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4559" y="2174871"/>
            <a:ext cx="4768953" cy="2693045"/>
          </a:xfrm>
        </p:spPr>
        <p:txBody>
          <a:bodyPr anchor="ctr" anchorCtr="0">
            <a:spAutoFit/>
          </a:bodyPr>
          <a:lstStyle>
            <a:lvl1pPr algn="l">
              <a:lnSpc>
                <a:spcPts val="3000"/>
              </a:lnSpc>
              <a:defRPr lang="nl-NL" sz="25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Quote Ed </a:t>
            </a:r>
            <a:r>
              <a:rPr lang="nl-NL" dirty="0" err="1"/>
              <a:t>enihil</a:t>
            </a:r>
            <a:r>
              <a:rPr lang="nl-NL" dirty="0"/>
              <a:t> et </a:t>
            </a:r>
            <a:r>
              <a:rPr lang="nl-NL" dirty="0" err="1"/>
              <a:t>landicabores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eosandis</a:t>
            </a:r>
            <a:r>
              <a:rPr lang="nl-NL" dirty="0"/>
              <a:t> </a:t>
            </a:r>
            <a:r>
              <a:rPr lang="nl-NL" dirty="0" err="1"/>
              <a:t>doluptur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, in </a:t>
            </a:r>
            <a:r>
              <a:rPr lang="nl-NL" dirty="0" err="1"/>
              <a:t>nus</a:t>
            </a:r>
            <a:r>
              <a:rPr lang="nl-NL" dirty="0"/>
              <a:t> </a:t>
            </a:r>
            <a:r>
              <a:rPr lang="nl-NL" dirty="0" err="1"/>
              <a:t>eaquam</a:t>
            </a:r>
            <a:r>
              <a:rPr lang="nl-NL" dirty="0"/>
              <a:t> </a:t>
            </a:r>
            <a:r>
              <a:rPr lang="nl-NL" dirty="0" err="1"/>
              <a:t>facerum</a:t>
            </a:r>
            <a:r>
              <a:rPr lang="nl-NL" dirty="0"/>
              <a:t> </a:t>
            </a:r>
            <a:r>
              <a:rPr lang="nl-NL" dirty="0" err="1"/>
              <a:t>volorum</a:t>
            </a:r>
            <a:r>
              <a:rPr lang="nl-NL" dirty="0"/>
              <a:t> re </a:t>
            </a:r>
            <a:r>
              <a:rPr lang="nl-NL" dirty="0" err="1"/>
              <a:t>cusdae</a:t>
            </a:r>
            <a:r>
              <a:rPr lang="nl-NL" dirty="0"/>
              <a:t> </a:t>
            </a:r>
            <a:r>
              <a:rPr lang="nl-NL" dirty="0" err="1"/>
              <a:t>endis</a:t>
            </a:r>
            <a:r>
              <a:rPr lang="nl-NL" dirty="0"/>
              <a:t> </a:t>
            </a:r>
            <a:r>
              <a:rPr lang="nl-NL" dirty="0" err="1"/>
              <a:t>utem</a:t>
            </a:r>
            <a:r>
              <a:rPr lang="nl-NL" dirty="0"/>
              <a:t>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andipsae</a:t>
            </a:r>
            <a:r>
              <a:rPr lang="nl-NL" dirty="0"/>
              <a:t> </a:t>
            </a:r>
            <a:r>
              <a:rPr lang="nl-NL" dirty="0" err="1"/>
              <a:t>porio</a:t>
            </a:r>
            <a:r>
              <a:rPr lang="nl-NL" dirty="0"/>
              <a:t>. </a:t>
            </a:r>
            <a:endParaRPr lang="nl-BE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AC74169C-071B-0B4A-A2DB-97F6A3C0CD57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1061C48-FDC4-BB4F-97E0-287B69EF3A46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FCC01CE-48B5-D140-95D8-EB1C593A52E7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382CA2D-F717-7740-86C8-52A83BD10A70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D2C2ADE8-B8D8-3A4A-A8F0-800CD5049BF8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54F493EA-E17E-DC4F-93A0-9EFFF8215ADF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6" name="Rechthoek: afgeronde hoeken 61">
                <a:extLst>
                  <a:ext uri="{FF2B5EF4-FFF2-40B4-BE49-F238E27FC236}">
                    <a16:creationId xmlns:a16="http://schemas.microsoft.com/office/drawing/2014/main" id="{EAAFC9EA-1D00-5046-9E27-9D6EB14C4ED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49991DB4-9A07-D84D-AEBC-4DB5B87567CD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EBA672E3-E0DB-CF49-928F-8611E7E343EF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0148D8C2-B0D9-7744-BA51-2FBE4CF4B299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BDC69B33-E81F-3345-8DED-1B35DADC477C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424ABB36-C8ED-264C-9D12-639D1506BB3B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0D323F9C-F4CE-4440-AA26-6AF857B431D5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5727B35C-CF71-924A-85C3-A160C22F62D8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0" name="Rechthoek: afgeronde hoeken 55">
                  <a:extLst>
                    <a:ext uri="{FF2B5EF4-FFF2-40B4-BE49-F238E27FC236}">
                      <a16:creationId xmlns:a16="http://schemas.microsoft.com/office/drawing/2014/main" id="{F22FE1F6-94D9-1E4D-BE81-C64D2802BA4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88AF2B54-BBA1-8A44-B1CF-661D474D1F3A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602AED3E-B27E-B040-857C-F21151F4F8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10605DF0-B3B3-C64C-85AC-64AFE0A77DD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758AD4D0-CA6D-D044-8FC8-72903479301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EB44CE27-AA90-DF41-8C88-63696A74535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" name="Boog 18">
                <a:extLst>
                  <a:ext uri="{FF2B5EF4-FFF2-40B4-BE49-F238E27FC236}">
                    <a16:creationId xmlns:a16="http://schemas.microsoft.com/office/drawing/2014/main" id="{46818AAA-C140-864B-AD6A-F6EF1BD162FF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EB8A0BFE-2E55-8141-BDC7-8955C6BD5896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F75DC68C-62A7-3941-ACF6-69A4D2DC0453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7" name="Vrije vorm: vorm 52">
              <a:extLst>
                <a:ext uri="{FF2B5EF4-FFF2-40B4-BE49-F238E27FC236}">
                  <a16:creationId xmlns:a16="http://schemas.microsoft.com/office/drawing/2014/main" id="{679A23DE-5C6E-AC46-B84E-97B0EFB1628E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9112C531-0A8B-F745-A1A1-A3F98DD87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B0ED251F-DAE9-A445-B43A-D16925708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892" y="1709204"/>
            <a:ext cx="4768953" cy="2693045"/>
          </a:xfrm>
        </p:spPr>
        <p:txBody>
          <a:bodyPr anchor="ctr" anchorCtr="0">
            <a:spAutoFit/>
          </a:bodyPr>
          <a:lstStyle>
            <a:lvl1pPr algn="l">
              <a:lnSpc>
                <a:spcPts val="3000"/>
              </a:lnSpc>
              <a:defRPr lang="nl-NL" sz="25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Quote Ed </a:t>
            </a:r>
            <a:r>
              <a:rPr lang="nl-NL" dirty="0" err="1"/>
              <a:t>enihil</a:t>
            </a:r>
            <a:r>
              <a:rPr lang="nl-NL" dirty="0"/>
              <a:t> et </a:t>
            </a:r>
            <a:r>
              <a:rPr lang="nl-NL" dirty="0" err="1"/>
              <a:t>landicabores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eosandis</a:t>
            </a:r>
            <a:r>
              <a:rPr lang="nl-NL" dirty="0"/>
              <a:t> </a:t>
            </a:r>
            <a:r>
              <a:rPr lang="nl-NL" dirty="0" err="1"/>
              <a:t>doluptur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, in </a:t>
            </a:r>
            <a:r>
              <a:rPr lang="nl-NL" dirty="0" err="1"/>
              <a:t>nus</a:t>
            </a:r>
            <a:r>
              <a:rPr lang="nl-NL" dirty="0"/>
              <a:t> </a:t>
            </a:r>
            <a:r>
              <a:rPr lang="nl-NL" dirty="0" err="1"/>
              <a:t>eaquam</a:t>
            </a:r>
            <a:r>
              <a:rPr lang="nl-NL" dirty="0"/>
              <a:t> </a:t>
            </a:r>
            <a:r>
              <a:rPr lang="nl-NL" dirty="0" err="1"/>
              <a:t>facerum</a:t>
            </a:r>
            <a:r>
              <a:rPr lang="nl-NL" dirty="0"/>
              <a:t> </a:t>
            </a:r>
            <a:r>
              <a:rPr lang="nl-NL" dirty="0" err="1"/>
              <a:t>volorum</a:t>
            </a:r>
            <a:r>
              <a:rPr lang="nl-NL" dirty="0"/>
              <a:t> re </a:t>
            </a:r>
            <a:r>
              <a:rPr lang="nl-NL" dirty="0" err="1"/>
              <a:t>cusdae</a:t>
            </a:r>
            <a:r>
              <a:rPr lang="nl-NL" dirty="0"/>
              <a:t> </a:t>
            </a:r>
            <a:r>
              <a:rPr lang="nl-NL" dirty="0" err="1"/>
              <a:t>endis</a:t>
            </a:r>
            <a:r>
              <a:rPr lang="nl-NL" dirty="0"/>
              <a:t> </a:t>
            </a:r>
            <a:r>
              <a:rPr lang="nl-NL" dirty="0" err="1"/>
              <a:t>utem</a:t>
            </a:r>
            <a:r>
              <a:rPr lang="nl-NL" dirty="0"/>
              <a:t>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andipsae</a:t>
            </a:r>
            <a:r>
              <a:rPr lang="nl-NL" dirty="0"/>
              <a:t> </a:t>
            </a:r>
            <a:r>
              <a:rPr lang="nl-NL" dirty="0" err="1"/>
              <a:t>porio</a:t>
            </a:r>
            <a:r>
              <a:rPr lang="nl-NL" dirty="0"/>
              <a:t>. </a:t>
            </a:r>
            <a:endParaRPr lang="nl-BE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17BA3BF-A6C4-DD48-9163-F4C0EEBD5A06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D157130F-852C-7244-9914-E489F2BBDA30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66A074F-D2FF-8F47-9EE5-54A16BF4F1B2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7C9BCAF-404F-6A45-93D8-26D5FE1AC40A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2809E2D-9AD7-8448-B848-45C9177583AE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1F779261-2D9A-3E4B-B06E-C81C9522FE43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6" name="Rechthoek: afgeronde hoeken 61">
                <a:extLst>
                  <a:ext uri="{FF2B5EF4-FFF2-40B4-BE49-F238E27FC236}">
                    <a16:creationId xmlns:a16="http://schemas.microsoft.com/office/drawing/2014/main" id="{6E86349B-C053-AD49-9791-25DFE001662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51C0DB19-8880-4741-AF75-6EDC7D8DED03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F95ACA1E-5A4C-9E44-AF4E-5DC9C095D4DB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8E31B78-3060-214F-8D70-B7637DFB5DDD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E6D761C-C099-1D4F-9AF5-AD9EEACBC34F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E8D8225-147B-F049-A740-14231A912738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2EC26426-11F0-874E-AD28-497F3A8BD88D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EAF216AF-9BF6-5B47-B3C5-4823C53F9F79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0" name="Rechthoek: afgeronde hoeken 55">
                  <a:extLst>
                    <a:ext uri="{FF2B5EF4-FFF2-40B4-BE49-F238E27FC236}">
                      <a16:creationId xmlns:a16="http://schemas.microsoft.com/office/drawing/2014/main" id="{278E6183-1ECB-8B4D-BE9B-DF90B73ED36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A41A4C0B-D9E2-FB45-A70E-F22F8FA8AD3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EF703D3F-BC60-B742-A7A9-2F8019136BE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1855D162-43AB-5241-8F68-9110F4E87CE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F04A995F-FC41-0D48-8218-72F1F5BAE3C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30387FCC-8B2F-7F4F-8792-12CFF785DA0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" name="Boog 18">
                <a:extLst>
                  <a:ext uri="{FF2B5EF4-FFF2-40B4-BE49-F238E27FC236}">
                    <a16:creationId xmlns:a16="http://schemas.microsoft.com/office/drawing/2014/main" id="{0BA652E4-C394-FF4C-886B-21BB9163C500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6D912D4-3370-EB4A-A0CC-1447F4418B3C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2899937F-0746-3D4D-AAA6-45AB9A7A6DF2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7" name="Vrije vorm: vorm 52">
              <a:extLst>
                <a:ext uri="{FF2B5EF4-FFF2-40B4-BE49-F238E27FC236}">
                  <a16:creationId xmlns:a16="http://schemas.microsoft.com/office/drawing/2014/main" id="{3781E6D6-BE9E-C64A-9624-337C5B978850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F481C8A9-ED3E-A34B-A794-97268B226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B1E3E910-64B7-2B49-A579-49CE0656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0332" y="2340944"/>
            <a:ext cx="5885077" cy="1923604"/>
          </a:xfrm>
        </p:spPr>
        <p:txBody>
          <a:bodyPr anchor="ctr" anchorCtr="0">
            <a:spAutoFit/>
          </a:bodyPr>
          <a:lstStyle>
            <a:lvl1pPr algn="l">
              <a:lnSpc>
                <a:spcPts val="3000"/>
              </a:lnSpc>
              <a:defRPr lang="nl-NL" sz="25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Quote Ed </a:t>
            </a:r>
            <a:r>
              <a:rPr lang="nl-NL" dirty="0" err="1"/>
              <a:t>enihil</a:t>
            </a:r>
            <a:r>
              <a:rPr lang="nl-NL" dirty="0"/>
              <a:t> et </a:t>
            </a:r>
            <a:r>
              <a:rPr lang="nl-NL" dirty="0" err="1"/>
              <a:t>landicabores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eosandis</a:t>
            </a:r>
            <a:r>
              <a:rPr lang="nl-NL" dirty="0"/>
              <a:t> </a:t>
            </a:r>
            <a:r>
              <a:rPr lang="nl-NL" dirty="0" err="1"/>
              <a:t>doluptur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, in </a:t>
            </a:r>
            <a:r>
              <a:rPr lang="nl-NL" dirty="0" err="1"/>
              <a:t>nus</a:t>
            </a:r>
            <a:r>
              <a:rPr lang="nl-NL" dirty="0"/>
              <a:t> </a:t>
            </a:r>
            <a:r>
              <a:rPr lang="nl-NL" dirty="0" err="1"/>
              <a:t>eaquam</a:t>
            </a:r>
            <a:r>
              <a:rPr lang="nl-NL" dirty="0"/>
              <a:t> </a:t>
            </a:r>
            <a:r>
              <a:rPr lang="nl-NL" dirty="0" err="1"/>
              <a:t>facerum</a:t>
            </a:r>
            <a:r>
              <a:rPr lang="nl-NL" dirty="0"/>
              <a:t> </a:t>
            </a:r>
            <a:r>
              <a:rPr lang="nl-NL" dirty="0" err="1"/>
              <a:t>volorum</a:t>
            </a:r>
            <a:r>
              <a:rPr lang="nl-NL" dirty="0"/>
              <a:t> re </a:t>
            </a:r>
            <a:r>
              <a:rPr lang="nl-NL" dirty="0" err="1"/>
              <a:t>cusdae</a:t>
            </a:r>
            <a:r>
              <a:rPr lang="nl-NL" dirty="0"/>
              <a:t> </a:t>
            </a:r>
            <a:r>
              <a:rPr lang="nl-NL" dirty="0" err="1"/>
              <a:t>endis</a:t>
            </a:r>
            <a:r>
              <a:rPr lang="nl-NL" dirty="0"/>
              <a:t> </a:t>
            </a:r>
            <a:r>
              <a:rPr lang="nl-NL" dirty="0" err="1"/>
              <a:t>utem</a:t>
            </a:r>
            <a:r>
              <a:rPr lang="nl-NL" dirty="0"/>
              <a:t>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andipsae</a:t>
            </a:r>
            <a:r>
              <a:rPr lang="nl-NL" dirty="0"/>
              <a:t> </a:t>
            </a:r>
            <a:r>
              <a:rPr lang="nl-NL" dirty="0" err="1"/>
              <a:t>porio</a:t>
            </a:r>
            <a:r>
              <a:rPr lang="nl-NL" dirty="0"/>
              <a:t>. </a:t>
            </a:r>
            <a:endParaRPr lang="nl-BE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4CA57F1-8FFE-F044-A572-06A48EC54AFE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8E40045-AFB0-574E-AFB9-902E2AA72C36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0FCA52F-4B28-E940-BF47-7C174AC4FCE1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E77CD58-BE45-B44C-A2F3-9D4D2AFDA697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C3243C6-66E4-A242-9010-F9A9E239CE37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AB17B1B-E00C-3E49-9AFA-7C95EAF25B0C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6" name="Rechthoek: afgeronde hoeken 61">
                <a:extLst>
                  <a:ext uri="{FF2B5EF4-FFF2-40B4-BE49-F238E27FC236}">
                    <a16:creationId xmlns:a16="http://schemas.microsoft.com/office/drawing/2014/main" id="{6C5F0072-1406-D44E-8601-EA2F81768B84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A13E6AE-94C2-564B-8B87-B2177C212617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D66723B4-2987-0F47-9C4D-8412567FC75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2247BC4F-26E9-A346-AFDF-61A6DC59964F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1330553-8EE9-6741-89AD-151BE59DF378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0AEAC10F-D3F5-2745-A094-DE66FB443AD1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E17B292-F11D-3843-8A7F-5B4564EC2B73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B7479BC4-60F2-7147-A64E-01C74E4C0A4C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0" name="Rechthoek: afgeronde hoeken 55">
                  <a:extLst>
                    <a:ext uri="{FF2B5EF4-FFF2-40B4-BE49-F238E27FC236}">
                      <a16:creationId xmlns:a16="http://schemas.microsoft.com/office/drawing/2014/main" id="{A12DCCE6-EA67-C543-AA25-6C090BA67CD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023B3CF3-F899-694F-8F30-BC887D2FE6D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B2787571-1139-4647-A013-BFA1A8D5CFC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F5B32B00-C3B2-304F-9E8C-500E6B905B5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3E9B0AEA-BFA9-3B49-8347-98A45FBE9B4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B865B936-F90E-0C4A-A188-36450C1478F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" name="Boog 18">
                <a:extLst>
                  <a:ext uri="{FF2B5EF4-FFF2-40B4-BE49-F238E27FC236}">
                    <a16:creationId xmlns:a16="http://schemas.microsoft.com/office/drawing/2014/main" id="{EB0151B6-6CDD-644D-8A17-7A2121811D8B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7AF9C4D1-4B7F-7540-90AE-489CFC33FB1D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ABB979EA-4F99-744A-9FB2-33A96A19F4D0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7" name="Vrije vorm: vorm 52">
              <a:extLst>
                <a:ext uri="{FF2B5EF4-FFF2-40B4-BE49-F238E27FC236}">
                  <a16:creationId xmlns:a16="http://schemas.microsoft.com/office/drawing/2014/main" id="{4075D5C7-CFDC-9B4A-9FA9-C503C1FE28A3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48B27A58-05C1-A04D-A6C2-D4E36A50DC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4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Vrije vorm 39">
            <a:extLst>
              <a:ext uri="{FF2B5EF4-FFF2-40B4-BE49-F238E27FC236}">
                <a16:creationId xmlns:a16="http://schemas.microsoft.com/office/drawing/2014/main" id="{001910DD-0377-5147-B9C4-B0508C78F1FA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D6F4338-5E20-2C46-9498-2D182AFE2751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DD00A99-9F2A-5042-ADA7-33D154337545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DB45CAB-F141-1D4D-8153-166A6BB0F8CE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CCF0D6A-A5A1-664A-AAD2-07E5D16B767C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1AC5259-BF40-0F4F-9AEF-B744346D165C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26C02E72-E68F-684E-82BD-9835C7B0A9C7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32" name="Rechthoek: afgeronde hoeken 61">
                <a:extLst>
                  <a:ext uri="{FF2B5EF4-FFF2-40B4-BE49-F238E27FC236}">
                    <a16:creationId xmlns:a16="http://schemas.microsoft.com/office/drawing/2014/main" id="{7BFE2392-D556-A546-B601-C74147B48C8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63EC188E-DCF6-7749-BA17-E913F94636B0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EA179ACE-63F9-FC4D-832E-7750700CC57C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87DC089-0E6B-DB46-9912-2E37276C88A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85F9E765-861F-E44B-9F29-B5EB528FCC95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D8319A5-9344-8A43-B3F3-21A61FB460ED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66E9501-BBB3-414D-9C7B-DD93CE3B69B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AA1258A7-7FF0-F74A-95A7-A50D41E83B26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6" name="Rechthoek: afgeronde hoeken 55">
                  <a:extLst>
                    <a:ext uri="{FF2B5EF4-FFF2-40B4-BE49-F238E27FC236}">
                      <a16:creationId xmlns:a16="http://schemas.microsoft.com/office/drawing/2014/main" id="{5631CC65-3E1F-E44B-9306-1F784DD23A7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D8ADE32A-652C-574A-8413-A9B37B2E0FB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8F9D54F5-7B3A-1942-8970-1DB2516E71F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02639534-424C-724A-BC91-6CCBCA70BB6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7262A04C-2ADC-6241-BD87-A27A8453AD7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73AF4242-333A-8E40-A0F2-F8C43564E14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5" name="Boog 24">
                <a:extLst>
                  <a:ext uri="{FF2B5EF4-FFF2-40B4-BE49-F238E27FC236}">
                    <a16:creationId xmlns:a16="http://schemas.microsoft.com/office/drawing/2014/main" id="{00DBD01C-5CD7-D647-982E-EC8A027C2F5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C6397F8-F971-EA4C-AFBA-D1DB7BEA5B1E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C9FCFEC-2657-214E-A607-B986B1B5F13C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23" name="Vrije vorm: vorm 52">
              <a:extLst>
                <a:ext uri="{FF2B5EF4-FFF2-40B4-BE49-F238E27FC236}">
                  <a16:creationId xmlns:a16="http://schemas.microsoft.com/office/drawing/2014/main" id="{903A33D6-02C2-1142-8559-C07360D9B0F8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itel 2">
            <a:extLst>
              <a:ext uri="{FF2B5EF4-FFF2-40B4-BE49-F238E27FC236}">
                <a16:creationId xmlns:a16="http://schemas.microsoft.com/office/drawing/2014/main" id="{9C0526AB-972D-C841-AA15-1C58D7139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9964EF7E-F7B7-A441-BB1A-6C7BD750B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B6224E9-6EEE-4A47-BF15-C3FB45CCA02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95325" y="1729512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1" name="Tijdelijke aanduiding voor afbeelding 2">
            <a:extLst>
              <a:ext uri="{FF2B5EF4-FFF2-40B4-BE49-F238E27FC236}">
                <a16:creationId xmlns:a16="http://schemas.microsoft.com/office/drawing/2014/main" id="{1622BF4E-64E9-F041-9747-5684CD0FF1A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95325" y="3139914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2" name="Tijdelijke aanduiding voor afbeelding 2">
            <a:extLst>
              <a:ext uri="{FF2B5EF4-FFF2-40B4-BE49-F238E27FC236}">
                <a16:creationId xmlns:a16="http://schemas.microsoft.com/office/drawing/2014/main" id="{A12DF1E6-239E-484A-AFFC-D51B25646D0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95325" y="4550317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3" name="Tijdelijke aanduiding voor afbeelding 2">
            <a:extLst>
              <a:ext uri="{FF2B5EF4-FFF2-40B4-BE49-F238E27FC236}">
                <a16:creationId xmlns:a16="http://schemas.microsoft.com/office/drawing/2014/main" id="{C62F4DAD-7E6F-6740-B581-9625B9E6C00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90628" y="1729512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4" name="Tijdelijke aanduiding voor afbeelding 2">
            <a:extLst>
              <a:ext uri="{FF2B5EF4-FFF2-40B4-BE49-F238E27FC236}">
                <a16:creationId xmlns:a16="http://schemas.microsoft.com/office/drawing/2014/main" id="{193F5BF4-CDEC-3F4B-A010-87E52609DFD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390628" y="3139914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5" name="Tijdelijke aanduiding voor afbeelding 2">
            <a:extLst>
              <a:ext uri="{FF2B5EF4-FFF2-40B4-BE49-F238E27FC236}">
                <a16:creationId xmlns:a16="http://schemas.microsoft.com/office/drawing/2014/main" id="{8854B8BF-DBA7-2C42-9686-E612CD41FD86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390628" y="4550317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6" name="Tijdelijke aanduiding voor afbeelding 2">
            <a:extLst>
              <a:ext uri="{FF2B5EF4-FFF2-40B4-BE49-F238E27FC236}">
                <a16:creationId xmlns:a16="http://schemas.microsoft.com/office/drawing/2014/main" id="{40F84424-3DCC-2144-9C01-52126272D7E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085931" y="1729512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7" name="Tijdelijke aanduiding voor afbeelding 2">
            <a:extLst>
              <a:ext uri="{FF2B5EF4-FFF2-40B4-BE49-F238E27FC236}">
                <a16:creationId xmlns:a16="http://schemas.microsoft.com/office/drawing/2014/main" id="{A1DCAAE9-AFB0-3846-A6DD-D4E35AAF9A8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085931" y="3139914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8" name="Tijdelijke aanduiding voor afbeelding 2">
            <a:extLst>
              <a:ext uri="{FF2B5EF4-FFF2-40B4-BE49-F238E27FC236}">
                <a16:creationId xmlns:a16="http://schemas.microsoft.com/office/drawing/2014/main" id="{28F6A5A5-6EDD-D941-8E6A-5529EEEB747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085931" y="4550317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0BF793A-49F5-1C48-8BCE-993F07A0464C}"/>
              </a:ext>
            </a:extLst>
          </p:cNvPr>
          <p:cNvGrpSpPr/>
          <p:nvPr userDrawn="1"/>
        </p:nvGrpSpPr>
        <p:grpSpPr>
          <a:xfrm>
            <a:off x="12192000" y="0"/>
            <a:ext cx="3593091" cy="5233091"/>
            <a:chOff x="12192000" y="0"/>
            <a:chExt cx="3593091" cy="5233091"/>
          </a:xfrm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6EBA1430-0F5F-754D-9569-94FB90AFE086}"/>
                </a:ext>
              </a:extLst>
            </p:cNvPr>
            <p:cNvSpPr/>
            <p:nvPr/>
          </p:nvSpPr>
          <p:spPr>
            <a:xfrm>
              <a:off x="12192000" y="0"/>
              <a:ext cx="3593091" cy="5233091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LOGO invoegen/opmaken</a:t>
              </a: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B88F8069-2BF1-7D44-B7F1-D66522B5F7C2}"/>
                </a:ext>
              </a:extLst>
            </p:cNvPr>
            <p:cNvSpPr/>
            <p:nvPr/>
          </p:nvSpPr>
          <p:spPr>
            <a:xfrm>
              <a:off x="12374578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74923F4F-932F-8249-BE3C-6EF7C0E73B48}"/>
                </a:ext>
              </a:extLst>
            </p:cNvPr>
            <p:cNvSpPr/>
            <p:nvPr/>
          </p:nvSpPr>
          <p:spPr>
            <a:xfrm>
              <a:off x="12658750" y="465325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het bestaande logo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 logo in te voegen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of ga naar Invoegen &gt; Afbeeldingen.</a:t>
              </a:r>
            </a:p>
          </p:txBody>
        </p:sp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D6E3A74E-6F6F-AA4B-B848-9EEB89B78BCD}"/>
                </a:ext>
              </a:extLst>
            </p:cNvPr>
            <p:cNvGrpSpPr/>
            <p:nvPr/>
          </p:nvGrpSpPr>
          <p:grpSpPr>
            <a:xfrm>
              <a:off x="12658749" y="1313368"/>
              <a:ext cx="294789" cy="318834"/>
              <a:chOff x="14466489" y="1001522"/>
              <a:chExt cx="290627" cy="314333"/>
            </a:xfrm>
          </p:grpSpPr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97F0FF91-C62D-3D49-9683-AAC4E294815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1F82BC26-B07B-8045-92CC-BC51EEEE0DA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8" name="Vrije vorm: vorm 101">
                <a:extLst>
                  <a:ext uri="{FF2B5EF4-FFF2-40B4-BE49-F238E27FC236}">
                    <a16:creationId xmlns:a16="http://schemas.microsoft.com/office/drawing/2014/main" id="{D5F37CFC-C00E-974F-BCD4-7DDA7BFEB98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9" name="Rechthoek: afgeronde hoeken 102">
                <a:extLst>
                  <a:ext uri="{FF2B5EF4-FFF2-40B4-BE49-F238E27FC236}">
                    <a16:creationId xmlns:a16="http://schemas.microsoft.com/office/drawing/2014/main" id="{831BCE99-2F62-0E4A-B790-DFDC61B268C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10" name="Rechte verbindingslijn 109">
                <a:extLst>
                  <a:ext uri="{FF2B5EF4-FFF2-40B4-BE49-F238E27FC236}">
                    <a16:creationId xmlns:a16="http://schemas.microsoft.com/office/drawing/2014/main" id="{3DF3C31E-C08E-2F44-999B-AED117148E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CA07E949-C86F-3241-AAA4-2ACDB11F74B9}"/>
                  </a:ext>
                </a:extLst>
              </p:cNvPr>
              <p:cNvCxnSpPr>
                <a:cxnSpLocks/>
                <a:stCxn id="10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CE91B433-FA9C-EB45-9FC7-2DFB5F2B7467}"/>
                </a:ext>
              </a:extLst>
            </p:cNvPr>
            <p:cNvSpPr/>
            <p:nvPr/>
          </p:nvSpPr>
          <p:spPr>
            <a:xfrm>
              <a:off x="12374578" y="17297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CE676920-390E-0D4E-B956-FC87B40B20A5}"/>
                </a:ext>
              </a:extLst>
            </p:cNvPr>
            <p:cNvSpPr/>
            <p:nvPr/>
          </p:nvSpPr>
          <p:spPr>
            <a:xfrm>
              <a:off x="12658750" y="17297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het gewenste logo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28A4FECD-A678-FC47-A06D-87442FC59DDA}"/>
                </a:ext>
              </a:extLst>
            </p:cNvPr>
            <p:cNvGrpSpPr/>
            <p:nvPr/>
          </p:nvGrpSpPr>
          <p:grpSpPr>
            <a:xfrm>
              <a:off x="12666846" y="2164286"/>
              <a:ext cx="825500" cy="209550"/>
              <a:chOff x="13504624" y="2482850"/>
              <a:chExt cx="825500" cy="209550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46F22323-7BE8-5D46-8780-25D57E66250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104" name="Rechte verbindingslijn 103">
                <a:extLst>
                  <a:ext uri="{FF2B5EF4-FFF2-40B4-BE49-F238E27FC236}">
                    <a16:creationId xmlns:a16="http://schemas.microsoft.com/office/drawing/2014/main" id="{5E2D8609-3F0F-7441-B23D-880286151BF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5" name="Gelijkbenige driehoek 98">
                <a:extLst>
                  <a:ext uri="{FF2B5EF4-FFF2-40B4-BE49-F238E27FC236}">
                    <a16:creationId xmlns:a16="http://schemas.microsoft.com/office/drawing/2014/main" id="{6885D3C0-35E8-6345-8673-B0154000B34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4048B5ED-2B42-E24A-9E83-3A4D2D8E9CEA}"/>
                </a:ext>
              </a:extLst>
            </p:cNvPr>
            <p:cNvSpPr/>
            <p:nvPr/>
          </p:nvSpPr>
          <p:spPr>
            <a:xfrm>
              <a:off x="12374578" y="255336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56A716E3-2EDD-E548-8A67-5F7D81C4BDD5}"/>
                </a:ext>
              </a:extLst>
            </p:cNvPr>
            <p:cNvSpPr/>
            <p:nvPr/>
          </p:nvSpPr>
          <p:spPr>
            <a:xfrm>
              <a:off x="12658750" y="2553360"/>
              <a:ext cx="2944682" cy="108060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Om de logo’s meteen juist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‘Afbeeldingsopmaak’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klik op de pijltjes bij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kies voor de optie “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Aanpassen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”, op die manier komt het logo meteen op zijn eigen maximale hoogte of breedte in het logo-vak</a:t>
              </a: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5830BDD0-7A32-E149-9E0B-FA4B7D010B85}"/>
                </a:ext>
              </a:extLst>
            </p:cNvPr>
            <p:cNvGrpSpPr/>
            <p:nvPr/>
          </p:nvGrpSpPr>
          <p:grpSpPr>
            <a:xfrm>
              <a:off x="12562874" y="3808134"/>
              <a:ext cx="622283" cy="612919"/>
              <a:chOff x="12617641" y="3403239"/>
              <a:chExt cx="752963" cy="741634"/>
            </a:xfrm>
          </p:grpSpPr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2102CC8F-94A0-664C-9936-CC1CA8DF526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58DD31FF-B5F1-9341-96F6-2F8D7422444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97" name="Groep 96">
                    <a:extLst>
                      <a:ext uri="{FF2B5EF4-FFF2-40B4-BE49-F238E27FC236}">
                        <a16:creationId xmlns:a16="http://schemas.microsoft.com/office/drawing/2014/main" id="{DB3FA48F-65B3-864F-A761-A1FD9AACF1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EAEA515C-D350-B940-86DA-50BCD5D88A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01" name="Rechthoek 100">
                      <a:extLst>
                        <a:ext uri="{FF2B5EF4-FFF2-40B4-BE49-F238E27FC236}">
                          <a16:creationId xmlns:a16="http://schemas.microsoft.com/office/drawing/2014/main" id="{89964341-BFFB-3A46-A0AE-FF96F7008F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02" name="Ovaal 101">
                      <a:extLst>
                        <a:ext uri="{FF2B5EF4-FFF2-40B4-BE49-F238E27FC236}">
                          <a16:creationId xmlns:a16="http://schemas.microsoft.com/office/drawing/2014/main" id="{0AA1FE0A-B407-BF4E-8482-130A75316D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2AD24A6C-B8F2-7A43-8F74-F20B04AE487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20E19EFA-477A-8C44-A453-C7BE1512611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365FA3DF-E2B2-9B43-B2FA-90CC369EBB5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B5E6E364-B4CF-D243-93FC-B6666E1C0B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FC918E4F-B4F9-6440-8789-F3BB06F6E9B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92" name="Groep 91">
                  <a:extLst>
                    <a:ext uri="{FF2B5EF4-FFF2-40B4-BE49-F238E27FC236}">
                      <a16:creationId xmlns:a16="http://schemas.microsoft.com/office/drawing/2014/main" id="{84D85479-C4BD-BD42-9FE4-E16DD132225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3" name="Rechthoek 92">
                    <a:extLst>
                      <a:ext uri="{FF2B5EF4-FFF2-40B4-BE49-F238E27FC236}">
                        <a16:creationId xmlns:a16="http://schemas.microsoft.com/office/drawing/2014/main" id="{47B043E1-7C1A-7140-9EEF-C7CB74962D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24D15764-17CD-0242-9F2B-3BD6B8B6F37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7FE7E330-E04A-3F45-BCCA-B70EE91546D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Bijsnijden</a:t>
                </a:r>
              </a:p>
            </p:txBody>
          </p:sp>
          <p:sp>
            <p:nvSpPr>
              <p:cNvPr id="89" name="Gelijkbenige driehoek 78">
                <a:extLst>
                  <a:ext uri="{FF2B5EF4-FFF2-40B4-BE49-F238E27FC236}">
                    <a16:creationId xmlns:a16="http://schemas.microsoft.com/office/drawing/2014/main" id="{424F5D9C-706E-E54A-8F14-FCE4B5F5079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56CA7C52-7CA2-D64F-AE4D-4EF5CB9A6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53"/>
            <a:stretch/>
          </p:blipFill>
          <p:spPr>
            <a:xfrm>
              <a:off x="13405434" y="3806910"/>
              <a:ext cx="1816372" cy="1208088"/>
            </a:xfrm>
            <a:prstGeom prst="rect">
              <a:avLst/>
            </a:prstGeom>
          </p:spPr>
        </p:pic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FDD7572B-3B0B-4948-ADF4-ED4F34E068C6}"/>
                </a:ext>
              </a:extLst>
            </p:cNvPr>
            <p:cNvSpPr/>
            <p:nvPr/>
          </p:nvSpPr>
          <p:spPr>
            <a:xfrm>
              <a:off x="13759170" y="3662353"/>
              <a:ext cx="1888971" cy="39339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err="1">
                <a:solidFill>
                  <a:schemeClr val="tx1"/>
                </a:solidFill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38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Vrije vorm 39">
            <a:extLst>
              <a:ext uri="{FF2B5EF4-FFF2-40B4-BE49-F238E27FC236}">
                <a16:creationId xmlns:a16="http://schemas.microsoft.com/office/drawing/2014/main" id="{001910DD-0377-5147-B9C4-B0508C78F1FA}"/>
              </a:ext>
            </a:extLst>
          </p:cNvPr>
          <p:cNvSpPr/>
          <p:nvPr userDrawn="1"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D6F4338-5E20-2C46-9498-2D182AFE2751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CDD00A99-9F2A-5042-ADA7-33D154337545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DB45CAB-F141-1D4D-8153-166A6BB0F8CE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CCF0D6A-A5A1-664A-AAD2-07E5D16B767C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1AC5259-BF40-0F4F-9AEF-B744346D165C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26C02E72-E68F-684E-82BD-9835C7B0A9C7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32" name="Rechthoek: afgeronde hoeken 61">
                <a:extLst>
                  <a:ext uri="{FF2B5EF4-FFF2-40B4-BE49-F238E27FC236}">
                    <a16:creationId xmlns:a16="http://schemas.microsoft.com/office/drawing/2014/main" id="{7BFE2392-D556-A546-B601-C74147B48C8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63EC188E-DCF6-7749-BA17-E913F94636B0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EA179ACE-63F9-FC4D-832E-7750700CC57C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87DC089-0E6B-DB46-9912-2E37276C88A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85F9E765-861F-E44B-9F29-B5EB528FCC95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D8319A5-9344-8A43-B3F3-21A61FB460ED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66E9501-BBB3-414D-9C7B-DD93CE3B69B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AA1258A7-7FF0-F74A-95A7-A50D41E83B26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6" name="Rechthoek: afgeronde hoeken 55">
                  <a:extLst>
                    <a:ext uri="{FF2B5EF4-FFF2-40B4-BE49-F238E27FC236}">
                      <a16:creationId xmlns:a16="http://schemas.microsoft.com/office/drawing/2014/main" id="{5631CC65-3E1F-E44B-9306-1F784DD23A7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D8ADE32A-652C-574A-8413-A9B37B2E0FB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8F9D54F5-7B3A-1942-8970-1DB2516E71F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02639534-424C-724A-BC91-6CCBCA70BB6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7262A04C-2ADC-6241-BD87-A27A8453AD7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73AF4242-333A-8E40-A0F2-F8C43564E14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5" name="Boog 24">
                <a:extLst>
                  <a:ext uri="{FF2B5EF4-FFF2-40B4-BE49-F238E27FC236}">
                    <a16:creationId xmlns:a16="http://schemas.microsoft.com/office/drawing/2014/main" id="{00DBD01C-5CD7-D647-982E-EC8A027C2F5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C6397F8-F971-EA4C-AFBA-D1DB7BEA5B1E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C9FCFEC-2657-214E-A607-B986B1B5F13C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23" name="Vrije vorm: vorm 52">
              <a:extLst>
                <a:ext uri="{FF2B5EF4-FFF2-40B4-BE49-F238E27FC236}">
                  <a16:creationId xmlns:a16="http://schemas.microsoft.com/office/drawing/2014/main" id="{903A33D6-02C2-1142-8559-C07360D9B0F8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itel 2">
            <a:extLst>
              <a:ext uri="{FF2B5EF4-FFF2-40B4-BE49-F238E27FC236}">
                <a16:creationId xmlns:a16="http://schemas.microsoft.com/office/drawing/2014/main" id="{9C0526AB-972D-C841-AA15-1C58D7139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9964EF7E-F7B7-A441-BB1A-6C7BD750B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B6224E9-6EEE-4A47-BF15-C3FB45CCA02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95325" y="1729512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1" name="Tijdelijke aanduiding voor afbeelding 2">
            <a:extLst>
              <a:ext uri="{FF2B5EF4-FFF2-40B4-BE49-F238E27FC236}">
                <a16:creationId xmlns:a16="http://schemas.microsoft.com/office/drawing/2014/main" id="{1622BF4E-64E9-F041-9747-5684CD0FF1A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95325" y="3139914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2" name="Tijdelijke aanduiding voor afbeelding 2">
            <a:extLst>
              <a:ext uri="{FF2B5EF4-FFF2-40B4-BE49-F238E27FC236}">
                <a16:creationId xmlns:a16="http://schemas.microsoft.com/office/drawing/2014/main" id="{A12DF1E6-239E-484A-AFFC-D51B25646D0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95325" y="4550317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3" name="Tijdelijke aanduiding voor afbeelding 2">
            <a:extLst>
              <a:ext uri="{FF2B5EF4-FFF2-40B4-BE49-F238E27FC236}">
                <a16:creationId xmlns:a16="http://schemas.microsoft.com/office/drawing/2014/main" id="{C62F4DAD-7E6F-6740-B581-9625B9E6C00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90628" y="1729512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4" name="Tijdelijke aanduiding voor afbeelding 2">
            <a:extLst>
              <a:ext uri="{FF2B5EF4-FFF2-40B4-BE49-F238E27FC236}">
                <a16:creationId xmlns:a16="http://schemas.microsoft.com/office/drawing/2014/main" id="{193F5BF4-CDEC-3F4B-A010-87E52609DFD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390628" y="3139914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5" name="Tijdelijke aanduiding voor afbeelding 2">
            <a:extLst>
              <a:ext uri="{FF2B5EF4-FFF2-40B4-BE49-F238E27FC236}">
                <a16:creationId xmlns:a16="http://schemas.microsoft.com/office/drawing/2014/main" id="{8854B8BF-DBA7-2C42-9686-E612CD41FD86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390628" y="4550317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6" name="Tijdelijke aanduiding voor afbeelding 2">
            <a:extLst>
              <a:ext uri="{FF2B5EF4-FFF2-40B4-BE49-F238E27FC236}">
                <a16:creationId xmlns:a16="http://schemas.microsoft.com/office/drawing/2014/main" id="{40F84424-3DCC-2144-9C01-52126272D7E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085931" y="1729512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7" name="Tijdelijke aanduiding voor afbeelding 2">
            <a:extLst>
              <a:ext uri="{FF2B5EF4-FFF2-40B4-BE49-F238E27FC236}">
                <a16:creationId xmlns:a16="http://schemas.microsoft.com/office/drawing/2014/main" id="{A1DCAAE9-AFB0-3846-A6DD-D4E35AAF9A8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085931" y="3139914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8" name="Tijdelijke aanduiding voor afbeelding 2">
            <a:extLst>
              <a:ext uri="{FF2B5EF4-FFF2-40B4-BE49-F238E27FC236}">
                <a16:creationId xmlns:a16="http://schemas.microsoft.com/office/drawing/2014/main" id="{28F6A5A5-6EDD-D941-8E6A-5529EEEB747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085931" y="4550317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49" name="Tijdelijke aanduiding voor afbeelding 2">
            <a:extLst>
              <a:ext uri="{FF2B5EF4-FFF2-40B4-BE49-F238E27FC236}">
                <a16:creationId xmlns:a16="http://schemas.microsoft.com/office/drawing/2014/main" id="{D7236BC2-5D22-DF45-A0FA-1DDD197BC5C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781234" y="1729512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50" name="Tijdelijke aanduiding voor afbeelding 2">
            <a:extLst>
              <a:ext uri="{FF2B5EF4-FFF2-40B4-BE49-F238E27FC236}">
                <a16:creationId xmlns:a16="http://schemas.microsoft.com/office/drawing/2014/main" id="{A9587796-EC40-E543-9ACD-90A82F4373C9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781234" y="3139914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sp>
        <p:nvSpPr>
          <p:cNvPr id="51" name="Tijdelijke aanduiding voor afbeelding 2">
            <a:extLst>
              <a:ext uri="{FF2B5EF4-FFF2-40B4-BE49-F238E27FC236}">
                <a16:creationId xmlns:a16="http://schemas.microsoft.com/office/drawing/2014/main" id="{C8C5EF7D-3021-064D-8156-9001EA9D56B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781234" y="4550317"/>
            <a:ext cx="2465886" cy="1132341"/>
          </a:xfrm>
        </p:spPr>
        <p:txBody>
          <a:bodyPr/>
          <a:lstStyle/>
          <a:p>
            <a:r>
              <a:rPr lang="nl-NL" dirty="0"/>
              <a:t>Logo</a:t>
            </a:r>
          </a:p>
        </p:txBody>
      </p:sp>
      <p:grpSp>
        <p:nvGrpSpPr>
          <p:cNvPr id="115" name="Groep 114">
            <a:extLst>
              <a:ext uri="{FF2B5EF4-FFF2-40B4-BE49-F238E27FC236}">
                <a16:creationId xmlns:a16="http://schemas.microsoft.com/office/drawing/2014/main" id="{AFCEE80F-5AD7-9640-ACE7-EF8190876CD1}"/>
              </a:ext>
            </a:extLst>
          </p:cNvPr>
          <p:cNvGrpSpPr/>
          <p:nvPr userDrawn="1"/>
        </p:nvGrpSpPr>
        <p:grpSpPr>
          <a:xfrm>
            <a:off x="12192000" y="0"/>
            <a:ext cx="3593091" cy="5233091"/>
            <a:chOff x="12192000" y="0"/>
            <a:chExt cx="3593091" cy="5233091"/>
          </a:xfrm>
        </p:grpSpPr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4EFED421-09C7-8940-857C-9DCBA027E5A5}"/>
                </a:ext>
              </a:extLst>
            </p:cNvPr>
            <p:cNvSpPr/>
            <p:nvPr/>
          </p:nvSpPr>
          <p:spPr>
            <a:xfrm>
              <a:off x="12192000" y="0"/>
              <a:ext cx="3593091" cy="5233091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LOGO invoegen/opmaken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D5C14E59-AB7E-0C4F-AD50-FF9170091C7B}"/>
                </a:ext>
              </a:extLst>
            </p:cNvPr>
            <p:cNvSpPr/>
            <p:nvPr/>
          </p:nvSpPr>
          <p:spPr>
            <a:xfrm>
              <a:off x="12374578" y="46532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D5741F42-E9ED-1D46-A0CB-4ACB1FE497CF}"/>
                </a:ext>
              </a:extLst>
            </p:cNvPr>
            <p:cNvSpPr/>
            <p:nvPr/>
          </p:nvSpPr>
          <p:spPr>
            <a:xfrm>
              <a:off x="12658750" y="465325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het bestaande logo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 logo in te voegen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of ga naar Invoegen &gt; Afbeeldingen.</a:t>
              </a:r>
            </a:p>
          </p:txBody>
        </p: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E2C15DCB-632C-A242-9B00-DA38FEA2B671}"/>
                </a:ext>
              </a:extLst>
            </p:cNvPr>
            <p:cNvGrpSpPr/>
            <p:nvPr/>
          </p:nvGrpSpPr>
          <p:grpSpPr>
            <a:xfrm>
              <a:off x="12658749" y="1313368"/>
              <a:ext cx="294789" cy="318834"/>
              <a:chOff x="14466489" y="1001522"/>
              <a:chExt cx="290627" cy="314333"/>
            </a:xfrm>
          </p:grpSpPr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EA80D5C3-65E6-224C-B70C-6F4B61FC179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8" name="Ovaal 147">
                <a:extLst>
                  <a:ext uri="{FF2B5EF4-FFF2-40B4-BE49-F238E27FC236}">
                    <a16:creationId xmlns:a16="http://schemas.microsoft.com/office/drawing/2014/main" id="{6AD77B4D-32E1-4445-91BB-64E14C49DD4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9" name="Vrije vorm: vorm 101">
                <a:extLst>
                  <a:ext uri="{FF2B5EF4-FFF2-40B4-BE49-F238E27FC236}">
                    <a16:creationId xmlns:a16="http://schemas.microsoft.com/office/drawing/2014/main" id="{72BDB57C-20DF-2745-ABFC-0D0AE5BBD00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0" name="Rechthoek: afgeronde hoeken 102">
                <a:extLst>
                  <a:ext uri="{FF2B5EF4-FFF2-40B4-BE49-F238E27FC236}">
                    <a16:creationId xmlns:a16="http://schemas.microsoft.com/office/drawing/2014/main" id="{FCBF2D73-E761-314B-A2D1-BCB683796E8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51" name="Rechte verbindingslijn 150">
                <a:extLst>
                  <a:ext uri="{FF2B5EF4-FFF2-40B4-BE49-F238E27FC236}">
                    <a16:creationId xmlns:a16="http://schemas.microsoft.com/office/drawing/2014/main" id="{4B8830F4-A05A-9441-AE34-0E4DC34272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Rechte verbindingslijn 151">
                <a:extLst>
                  <a:ext uri="{FF2B5EF4-FFF2-40B4-BE49-F238E27FC236}">
                    <a16:creationId xmlns:a16="http://schemas.microsoft.com/office/drawing/2014/main" id="{DC3F20EB-04C3-A94E-A3D4-8AD81EB60478}"/>
                  </a:ext>
                </a:extLst>
              </p:cNvPr>
              <p:cNvCxnSpPr>
                <a:cxnSpLocks/>
                <a:stCxn id="15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2AB05ADA-237A-5545-BBC1-A85F9FAC182E}"/>
                </a:ext>
              </a:extLst>
            </p:cNvPr>
            <p:cNvSpPr/>
            <p:nvPr/>
          </p:nvSpPr>
          <p:spPr>
            <a:xfrm>
              <a:off x="12374578" y="17297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1C1B681B-32A0-5D4D-B692-B54EA1F00E2D}"/>
                </a:ext>
              </a:extLst>
            </p:cNvPr>
            <p:cNvSpPr/>
            <p:nvPr/>
          </p:nvSpPr>
          <p:spPr>
            <a:xfrm>
              <a:off x="12658750" y="17297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het gewenste logo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122" name="Groep 121">
              <a:extLst>
                <a:ext uri="{FF2B5EF4-FFF2-40B4-BE49-F238E27FC236}">
                  <a16:creationId xmlns:a16="http://schemas.microsoft.com/office/drawing/2014/main" id="{A8B5B60B-1DB7-E64D-87EA-0668C977277C}"/>
                </a:ext>
              </a:extLst>
            </p:cNvPr>
            <p:cNvGrpSpPr/>
            <p:nvPr/>
          </p:nvGrpSpPr>
          <p:grpSpPr>
            <a:xfrm>
              <a:off x="12666846" y="2164286"/>
              <a:ext cx="825500" cy="209550"/>
              <a:chOff x="13504624" y="2482850"/>
              <a:chExt cx="825500" cy="209550"/>
            </a:xfrm>
          </p:grpSpPr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9E87D35C-6AFB-8A48-909A-4016174ED15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04516A60-2430-9D43-96B5-49A657F9E20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6" name="Gelijkbenige driehoek 98">
                <a:extLst>
                  <a:ext uri="{FF2B5EF4-FFF2-40B4-BE49-F238E27FC236}">
                    <a16:creationId xmlns:a16="http://schemas.microsoft.com/office/drawing/2014/main" id="{922EDDE0-7565-D348-8225-2B5A67289EF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061EED0E-45C2-7944-A902-D451A51CF3FB}"/>
                </a:ext>
              </a:extLst>
            </p:cNvPr>
            <p:cNvSpPr/>
            <p:nvPr/>
          </p:nvSpPr>
          <p:spPr>
            <a:xfrm>
              <a:off x="12374578" y="255336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EEAD8585-5A79-6248-8A16-65CB13722B8B}"/>
                </a:ext>
              </a:extLst>
            </p:cNvPr>
            <p:cNvSpPr/>
            <p:nvPr/>
          </p:nvSpPr>
          <p:spPr>
            <a:xfrm>
              <a:off x="12658750" y="2553360"/>
              <a:ext cx="2944682" cy="108060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Om de logo’s meteen juist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‘Afbeeldingsopmaak’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klik op de pijltjes bij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kies voor de optie “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Aanpassen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”, op die manier komt het logo meteen op zijn eigen maximale hoogte of breedte in het logo-vak</a:t>
              </a:r>
            </a:p>
          </p:txBody>
        </p: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4F6B4CCD-A4C5-0E49-AC3E-6528062F3FD1}"/>
                </a:ext>
              </a:extLst>
            </p:cNvPr>
            <p:cNvGrpSpPr/>
            <p:nvPr/>
          </p:nvGrpSpPr>
          <p:grpSpPr>
            <a:xfrm>
              <a:off x="12562874" y="3808134"/>
              <a:ext cx="622283" cy="612919"/>
              <a:chOff x="12617641" y="3403239"/>
              <a:chExt cx="752963" cy="741634"/>
            </a:xfrm>
          </p:grpSpPr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AC3219CA-542B-9F4E-860D-0A67E359642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BCE4CB4C-7A0F-ED42-B3E3-F8FD689EF82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F3D02CF5-76CD-994A-A5A8-0C99B1F297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41" name="Rechthoek 140">
                      <a:extLst>
                        <a:ext uri="{FF2B5EF4-FFF2-40B4-BE49-F238E27FC236}">
                          <a16:creationId xmlns:a16="http://schemas.microsoft.com/office/drawing/2014/main" id="{C9260218-A37C-814C-AC5C-6E1CB77E5B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42" name="Rechthoek 141">
                      <a:extLst>
                        <a:ext uri="{FF2B5EF4-FFF2-40B4-BE49-F238E27FC236}">
                          <a16:creationId xmlns:a16="http://schemas.microsoft.com/office/drawing/2014/main" id="{C1F2056C-37F0-8642-AF3C-03FDF764EC5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43" name="Ovaal 142">
                      <a:extLst>
                        <a:ext uri="{FF2B5EF4-FFF2-40B4-BE49-F238E27FC236}">
                          <a16:creationId xmlns:a16="http://schemas.microsoft.com/office/drawing/2014/main" id="{68BC08C3-7C2C-3C4D-A404-43AA119D22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39" name="Afbeelding 138">
                    <a:extLst>
                      <a:ext uri="{FF2B5EF4-FFF2-40B4-BE49-F238E27FC236}">
                        <a16:creationId xmlns:a16="http://schemas.microsoft.com/office/drawing/2014/main" id="{4A8B27F3-D8FF-8443-BCA4-A5BCC85ECE1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0" name="Afbeelding 139">
                    <a:extLst>
                      <a:ext uri="{FF2B5EF4-FFF2-40B4-BE49-F238E27FC236}">
                        <a16:creationId xmlns:a16="http://schemas.microsoft.com/office/drawing/2014/main" id="{2C807ECA-3165-BD43-8464-69290381F45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B819D92D-1081-4643-A091-F815C06DF67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9DD35E6E-EF6A-1D47-BC85-4F8C352B6C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13E204F8-FD18-7B4D-9BED-C46F984ECB0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CC8954E9-E166-D641-9F58-3CD048C15EC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4" name="Rechthoek 133">
                    <a:extLst>
                      <a:ext uri="{FF2B5EF4-FFF2-40B4-BE49-F238E27FC236}">
                        <a16:creationId xmlns:a16="http://schemas.microsoft.com/office/drawing/2014/main" id="{D0B8012F-F824-6345-BF5B-F76B7E88C5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35" name="Rechthoek 134">
                    <a:extLst>
                      <a:ext uri="{FF2B5EF4-FFF2-40B4-BE49-F238E27FC236}">
                        <a16:creationId xmlns:a16="http://schemas.microsoft.com/office/drawing/2014/main" id="{8C140B59-B521-5741-A39D-718CA3881EA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694A27B-EA4B-234D-8954-ACBC84354D5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Bijsnijden</a:t>
                </a:r>
              </a:p>
            </p:txBody>
          </p:sp>
          <p:sp>
            <p:nvSpPr>
              <p:cNvPr id="130" name="Gelijkbenige driehoek 78">
                <a:extLst>
                  <a:ext uri="{FF2B5EF4-FFF2-40B4-BE49-F238E27FC236}">
                    <a16:creationId xmlns:a16="http://schemas.microsoft.com/office/drawing/2014/main" id="{4814B542-3518-934A-B1CB-5A8DCB5652E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126" name="Afbeelding 125">
              <a:extLst>
                <a:ext uri="{FF2B5EF4-FFF2-40B4-BE49-F238E27FC236}">
                  <a16:creationId xmlns:a16="http://schemas.microsoft.com/office/drawing/2014/main" id="{2F2C16D2-4195-8C41-8467-C5FAFC8C8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53"/>
            <a:stretch/>
          </p:blipFill>
          <p:spPr>
            <a:xfrm>
              <a:off x="13405434" y="3806910"/>
              <a:ext cx="1816372" cy="1208088"/>
            </a:xfrm>
            <a:prstGeom prst="rect">
              <a:avLst/>
            </a:prstGeom>
          </p:spPr>
        </p:pic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9CAB7310-EA99-8D47-9A38-A82837F8CD35}"/>
                </a:ext>
              </a:extLst>
            </p:cNvPr>
            <p:cNvSpPr/>
            <p:nvPr/>
          </p:nvSpPr>
          <p:spPr>
            <a:xfrm>
              <a:off x="13759170" y="3662353"/>
              <a:ext cx="1888971" cy="39339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err="1">
                <a:solidFill>
                  <a:schemeClr val="tx1"/>
                </a:solidFill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40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06571187-0BB9-5B42-99DA-20A61B697DB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BBBDBE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media wilt toevoegen</a:t>
            </a:r>
            <a:endParaRPr lang="en-GB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B2B1FC5C-B974-F645-9BDB-F27FA0A5F636}"/>
              </a:ext>
            </a:extLst>
          </p:cNvPr>
          <p:cNvGrpSpPr/>
          <p:nvPr userDrawn="1"/>
        </p:nvGrpSpPr>
        <p:grpSpPr>
          <a:xfrm>
            <a:off x="12336480" y="0"/>
            <a:ext cx="3593091" cy="5930021"/>
            <a:chOff x="12336480" y="0"/>
            <a:chExt cx="3593091" cy="593002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DB100A0-4DC4-8F42-99AB-6585C7108E68}"/>
                </a:ext>
              </a:extLst>
            </p:cNvPr>
            <p:cNvSpPr/>
            <p:nvPr userDrawn="1"/>
          </p:nvSpPr>
          <p:spPr>
            <a:xfrm>
              <a:off x="12336480" y="0"/>
              <a:ext cx="3593091" cy="59300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i="0" cap="all" baseline="0" noProof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VIDEO invoegen/opmaken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587687AD-A46D-1949-9A94-2921708FE56C}"/>
                </a:ext>
              </a:extLst>
            </p:cNvPr>
            <p:cNvSpPr/>
            <p:nvPr userDrawn="1"/>
          </p:nvSpPr>
          <p:spPr>
            <a:xfrm>
              <a:off x="12519058" y="46532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B0A5C82-D2A3-3642-9AE7-F5B7BD322F4A}"/>
                </a:ext>
              </a:extLst>
            </p:cNvPr>
            <p:cNvSpPr/>
            <p:nvPr userDrawn="1"/>
          </p:nvSpPr>
          <p:spPr>
            <a:xfrm>
              <a:off x="12803230" y="465325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Wanneer nodig, verwijder de bestaande video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. Klik op het pictogram om een nieuwe video in te voegen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738DE03F-0FEF-B247-9BEF-353820F4FB00}"/>
                </a:ext>
              </a:extLst>
            </p:cNvPr>
            <p:cNvSpPr/>
            <p:nvPr userDrawn="1"/>
          </p:nvSpPr>
          <p:spPr>
            <a:xfrm>
              <a:off x="12519058" y="172971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26347C2-497F-E74C-92F9-A0C9BB06EDB5}"/>
                </a:ext>
              </a:extLst>
            </p:cNvPr>
            <p:cNvSpPr/>
            <p:nvPr userDrawn="1"/>
          </p:nvSpPr>
          <p:spPr>
            <a:xfrm>
              <a:off x="12803230" y="17297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C2656B05-9957-8645-9927-253647801713}"/>
                </a:ext>
              </a:extLst>
            </p:cNvPr>
            <p:cNvGrpSpPr/>
            <p:nvPr userDrawn="1"/>
          </p:nvGrpSpPr>
          <p:grpSpPr>
            <a:xfrm>
              <a:off x="12811326" y="2164286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557AE73F-4384-224D-8A90-1CBBC886CAF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F516BEEE-0745-9449-9393-931B36BE5C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0B2A6058-920E-8442-B743-F2F0722A17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EE83548F-AD26-7E4C-BC8B-3CA9DE4044ED}"/>
                </a:ext>
              </a:extLst>
            </p:cNvPr>
            <p:cNvSpPr/>
            <p:nvPr userDrawn="1"/>
          </p:nvSpPr>
          <p:spPr>
            <a:xfrm>
              <a:off x="12519058" y="255336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2D06F81-5A30-C24B-945D-7E65B89BEFDC}"/>
                </a:ext>
              </a:extLst>
            </p:cNvPr>
            <p:cNvSpPr/>
            <p:nvPr userDrawn="1"/>
          </p:nvSpPr>
          <p:spPr>
            <a:xfrm>
              <a:off x="12803229" y="2553361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8588063D-8D83-EC48-AFDB-07264D26B709}"/>
                </a:ext>
              </a:extLst>
            </p:cNvPr>
            <p:cNvSpPr/>
            <p:nvPr userDrawn="1"/>
          </p:nvSpPr>
          <p:spPr>
            <a:xfrm>
              <a:off x="12519058" y="414579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14B519AF-8BB4-D04C-89FC-6C5E69987DCF}"/>
                </a:ext>
              </a:extLst>
            </p:cNvPr>
            <p:cNvSpPr/>
            <p:nvPr userDrawn="1"/>
          </p:nvSpPr>
          <p:spPr>
            <a:xfrm>
              <a:off x="12803230" y="4145791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‘Hulpmiddelen voor video’s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9593BCFA-E4C7-C04B-8110-CFDC7DBB43FA}"/>
                </a:ext>
              </a:extLst>
            </p:cNvPr>
            <p:cNvGrpSpPr/>
            <p:nvPr userDrawn="1"/>
          </p:nvGrpSpPr>
          <p:grpSpPr>
            <a:xfrm>
              <a:off x="12714351" y="5236168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8DB3FFA0-3CCB-094D-BFE6-F887C15FECA1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F3DF90AD-C7A1-9346-BE28-F0DFCCF6820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3EA57226-FB8F-D94D-9449-529F9ED238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BA4A6A5E-FB9E-2F48-8F89-CFB4E097E6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C4770213-DC05-4A47-B942-7A085AB1C09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78B8A0F9-CA85-5848-9177-7A6E0C87112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C8935E7F-47C4-3E4E-9F05-7E5AA179D0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FD174350-C8A9-BB45-BF7D-012C70C4638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DEF98B2F-699C-5749-9EEC-80CF5C47ED9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D90AADA8-E027-7544-8EFF-614C0A0CC9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E1616E5F-B5CA-B94C-9557-9B4DDB1ED14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EB4D5A0C-0B33-0744-AD1C-979A81D27C3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DB2AC77E-6F57-9742-8811-641336AC16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E6D59B5E-536E-C043-A376-1C0957FA073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DAA1AB85-D681-284F-9AA7-C5FCB4D7068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50C4FEE3-3C60-8A43-B5B4-4A071F78CD9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8D75A00E-481A-AA42-B885-76F0E69E6D9F}"/>
                </a:ext>
              </a:extLst>
            </p:cNvPr>
            <p:cNvSpPr/>
            <p:nvPr userDrawn="1"/>
          </p:nvSpPr>
          <p:spPr>
            <a:xfrm>
              <a:off x="12810497" y="321414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6BD70FA-E719-EA43-A1DF-BCAC474F49F9}"/>
                </a:ext>
              </a:extLst>
            </p:cNvPr>
            <p:cNvGrpSpPr/>
            <p:nvPr userDrawn="1"/>
          </p:nvGrpSpPr>
          <p:grpSpPr>
            <a:xfrm>
              <a:off x="13636826" y="3399208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E98E7322-7C31-7D47-801E-BCAD00A01AE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DC8DC9B4-A546-E143-876B-E12A256ACF1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CDFAB837-2234-E445-B44B-5129F613C49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CD1616CC-7079-1F42-9716-0B304B4D9E2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1CC330B0-A5BF-6B44-8DB1-FBDD8BE942C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494E41FC-ABE8-FD45-A346-F81AB63B8D1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A54E04C5-588C-884C-89A2-1ED9A778652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326B38CC-F5A2-4B4D-A4A9-D252E1C1830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6763C58-AB79-EA4A-B5B5-9DEDE1AACF8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500C3613-C6C6-4B43-A8BC-A5B1533C7FD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105F1A27-39BF-7244-8A9D-5F6F5AE7EFF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C842E844-D8EE-A740-93DD-C1EFF8F8FC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50007662-0E1B-F445-B3BA-60CB02BDAA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2469D25D-13E1-A94D-91AC-05F5550245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D5A50463-FD9F-1341-8EA2-5DF941F069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F529D0C6-1618-8845-B6C8-CF3BF56F7B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8D0A23C8-41AB-EB4D-9871-1027915FA4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82AD3066-6C47-3C40-ACE1-5EE42CA8BEE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85EA0827-616D-C14B-BB91-F13F49B131A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32EE1DF-D8FF-0749-AC95-AF780571235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1B771FC3-EF94-D546-A164-B964A09AF09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B9213F3F-0A8D-224B-9C31-0AF975EABEDE}"/>
                </a:ext>
              </a:extLst>
            </p:cNvPr>
            <p:cNvGrpSpPr/>
            <p:nvPr userDrawn="1"/>
          </p:nvGrpSpPr>
          <p:grpSpPr>
            <a:xfrm>
              <a:off x="12798453" y="1222186"/>
              <a:ext cx="311450" cy="313414"/>
              <a:chOff x="-3310781" y="1231352"/>
              <a:chExt cx="311450" cy="313414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4F5EA91C-E1EE-EF45-B7B2-CEB5244A0F1E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Vrije vorm 112">
                <a:extLst>
                  <a:ext uri="{FF2B5EF4-FFF2-40B4-BE49-F238E27FC236}">
                    <a16:creationId xmlns:a16="http://schemas.microsoft.com/office/drawing/2014/main" id="{6109F7D4-8420-DE4B-AFD8-093C048C2D61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Vrije vorm 113">
                <a:extLst>
                  <a:ext uri="{FF2B5EF4-FFF2-40B4-BE49-F238E27FC236}">
                    <a16:creationId xmlns:a16="http://schemas.microsoft.com/office/drawing/2014/main" id="{7D4F7062-A6C4-9F41-B305-FA32A9DEE3F6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6" name="Groep 65">
            <a:extLst>
              <a:ext uri="{FF2B5EF4-FFF2-40B4-BE49-F238E27FC236}">
                <a16:creationId xmlns:a16="http://schemas.microsoft.com/office/drawing/2014/main" id="{CDF14E8B-BBF1-2F4C-ACE0-16210CEE48BB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09BD6222-63B8-8A40-BE65-625AD63CC524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48389E43-CBF8-8F4A-BA81-EBCF90ACA9ED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CA67AF0D-035F-BF46-AAF3-C8D646C50509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F6649D2E-F9C9-7F4C-9DAA-B48A6F881852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41617987-5D85-2A4F-A3C5-BE2F64B8A5A4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84" name="Rechthoek: afgeronde hoeken 61">
                <a:extLst>
                  <a:ext uri="{FF2B5EF4-FFF2-40B4-BE49-F238E27FC236}">
                    <a16:creationId xmlns:a16="http://schemas.microsoft.com/office/drawing/2014/main" id="{D8D7A55F-124F-624F-8265-C3F832E65584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808BD4CA-8420-0944-9C12-8DCBCF645DA3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2DD4D742-08DB-064A-8B9B-F9758E7DE6BD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A5346C4A-EB38-C144-A49F-AC2DC4DB8FB1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280E361F-E46D-ED4B-A821-F8865C247FA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1A54936A-C643-BF47-BB92-E873D953DE36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51EF97E1-A5A2-A54C-BE8C-08701766BB21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76C969EE-691C-C743-BED0-A8FA779C39C8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78" name="Rechthoek: afgeronde hoeken 55">
                  <a:extLst>
                    <a:ext uri="{FF2B5EF4-FFF2-40B4-BE49-F238E27FC236}">
                      <a16:creationId xmlns:a16="http://schemas.microsoft.com/office/drawing/2014/main" id="{E1079B1E-AABA-2B46-8C47-656C65B8B42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6257C0B0-0309-5448-82F8-3C1DFB22FCF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702D1002-371B-4D46-8F33-43173E68F71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DCDAFF40-6247-8745-8E1B-5B509531FDB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24740F95-6FD9-0946-A222-C6D9E15E429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A307155F-8EC8-D84F-A719-729F766D6B4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7" name="Boog 76">
                <a:extLst>
                  <a:ext uri="{FF2B5EF4-FFF2-40B4-BE49-F238E27FC236}">
                    <a16:creationId xmlns:a16="http://schemas.microsoft.com/office/drawing/2014/main" id="{A59F2E7A-CFF0-BE40-87FB-964F466DE06A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80DA004B-CA73-E046-BD0C-9FA15C8CFD10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49B806EF-F028-F949-A8D0-AEF96B549591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75" name="Vrije vorm: vorm 52">
              <a:extLst>
                <a:ext uri="{FF2B5EF4-FFF2-40B4-BE49-F238E27FC236}">
                  <a16:creationId xmlns:a16="http://schemas.microsoft.com/office/drawing/2014/main" id="{2356A1B4-990B-894E-9E01-28A26E91A4A4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42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pos="134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rag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ADF7419-7527-234D-868C-2D2020B17452}"/>
              </a:ext>
            </a:extLst>
          </p:cNvPr>
          <p:cNvSpPr/>
          <p:nvPr/>
        </p:nvSpPr>
        <p:spPr>
          <a:xfrm>
            <a:off x="3057427" y="2834304"/>
            <a:ext cx="6096000" cy="12003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Vragen of</a:t>
            </a:r>
            <a:b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opmerkingen?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79E2CF-B757-6D4E-9F5D-7EDAC2A3E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DB628472-BDDC-7B49-B172-0742EAFB3D59}"/>
              </a:ext>
            </a:extLst>
          </p:cNvPr>
          <p:cNvSpPr>
            <a:spLocks noChangeAspect="1"/>
          </p:cNvSpPr>
          <p:nvPr userDrawn="1"/>
        </p:nvSpPr>
        <p:spPr>
          <a:xfrm rot="2142920">
            <a:off x="1442655" y="-1806415"/>
            <a:ext cx="9723948" cy="8515994"/>
          </a:xfrm>
          <a:custGeom>
            <a:avLst/>
            <a:gdLst>
              <a:gd name="connsiteX0" fmla="*/ 6328713 w 9723948"/>
              <a:gd name="connsiteY0" fmla="*/ 183984 h 8515994"/>
              <a:gd name="connsiteX1" fmla="*/ 6584609 w 9723948"/>
              <a:gd name="connsiteY1" fmla="*/ 0 h 8515994"/>
              <a:gd name="connsiteX2" fmla="*/ 6766560 w 9723948"/>
              <a:gd name="connsiteY2" fmla="*/ 22267 h 8515994"/>
              <a:gd name="connsiteX3" fmla="*/ 8540031 w 9723948"/>
              <a:gd name="connsiteY3" fmla="*/ 893529 h 8515994"/>
              <a:gd name="connsiteX4" fmla="*/ 9665568 w 9723948"/>
              <a:gd name="connsiteY4" fmla="*/ 6219340 h 8515994"/>
              <a:gd name="connsiteX5" fmla="*/ 9664240 w 9723948"/>
              <a:gd name="connsiteY5" fmla="*/ 6232379 h 8515994"/>
              <a:gd name="connsiteX6" fmla="*/ 9457297 w 9723948"/>
              <a:gd name="connsiteY6" fmla="*/ 6381167 h 8515994"/>
              <a:gd name="connsiteX7" fmla="*/ 9472982 w 9723948"/>
              <a:gd name="connsiteY7" fmla="*/ 6232387 h 8515994"/>
              <a:gd name="connsiteX8" fmla="*/ 8403042 w 9723948"/>
              <a:gd name="connsiteY8" fmla="*/ 1029489 h 8515994"/>
              <a:gd name="connsiteX9" fmla="*/ 6445246 w 9723948"/>
              <a:gd name="connsiteY9" fmla="*/ 188502 h 8515994"/>
              <a:gd name="connsiteX10" fmla="*/ 1327826 w 9723948"/>
              <a:gd name="connsiteY10" fmla="*/ 3779515 h 8515994"/>
              <a:gd name="connsiteX11" fmla="*/ 1627304 w 9723948"/>
              <a:gd name="connsiteY11" fmla="*/ 3564197 h 8515994"/>
              <a:gd name="connsiteX12" fmla="*/ 1571312 w 9723948"/>
              <a:gd name="connsiteY12" fmla="*/ 3701650 h 8515994"/>
              <a:gd name="connsiteX13" fmla="*/ 556261 w 9723948"/>
              <a:gd name="connsiteY13" fmla="*/ 7050658 h 8515994"/>
              <a:gd name="connsiteX14" fmla="*/ 251157 w 9723948"/>
              <a:gd name="connsiteY14" fmla="*/ 8187255 h 8515994"/>
              <a:gd name="connsiteX15" fmla="*/ 158367 w 9723948"/>
              <a:gd name="connsiteY15" fmla="*/ 8515994 h 8515994"/>
              <a:gd name="connsiteX16" fmla="*/ 0 w 9723948"/>
              <a:gd name="connsiteY16" fmla="*/ 8295728 h 8515994"/>
              <a:gd name="connsiteX17" fmla="*/ 50319 w 9723948"/>
              <a:gd name="connsiteY17" fmla="*/ 8122834 h 8515994"/>
              <a:gd name="connsiteX18" fmla="*/ 360580 w 9723948"/>
              <a:gd name="connsiteY18" fmla="*/ 6992395 h 8515994"/>
              <a:gd name="connsiteX19" fmla="*/ 1201061 w 9723948"/>
              <a:gd name="connsiteY19" fmla="*/ 4117023 h 851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23948" h="8515994">
                <a:moveTo>
                  <a:pt x="6328713" y="183984"/>
                </a:moveTo>
                <a:lnTo>
                  <a:pt x="6584609" y="0"/>
                </a:lnTo>
                <a:lnTo>
                  <a:pt x="6766560" y="22267"/>
                </a:lnTo>
                <a:cubicBezTo>
                  <a:pt x="7485415" y="132162"/>
                  <a:pt x="8077734" y="423734"/>
                  <a:pt x="8540031" y="893529"/>
                </a:cubicBezTo>
                <a:cubicBezTo>
                  <a:pt x="9640733" y="2034640"/>
                  <a:pt x="9847110" y="4078622"/>
                  <a:pt x="9665568" y="6219340"/>
                </a:cubicBezTo>
                <a:lnTo>
                  <a:pt x="9664240" y="6232379"/>
                </a:lnTo>
                <a:lnTo>
                  <a:pt x="9457297" y="6381167"/>
                </a:lnTo>
                <a:lnTo>
                  <a:pt x="9472982" y="6232387"/>
                </a:lnTo>
                <a:cubicBezTo>
                  <a:pt x="9659684" y="4125052"/>
                  <a:pt x="9467062" y="2122039"/>
                  <a:pt x="8403042" y="1029489"/>
                </a:cubicBezTo>
                <a:cubicBezTo>
                  <a:pt x="7906513" y="536625"/>
                  <a:pt x="7245174" y="251965"/>
                  <a:pt x="6445246" y="188502"/>
                </a:cubicBezTo>
                <a:close/>
                <a:moveTo>
                  <a:pt x="1327826" y="3779515"/>
                </a:moveTo>
                <a:lnTo>
                  <a:pt x="1627304" y="3564197"/>
                </a:lnTo>
                <a:lnTo>
                  <a:pt x="1571312" y="3701650"/>
                </a:lnTo>
                <a:cubicBezTo>
                  <a:pt x="1163478" y="4735363"/>
                  <a:pt x="857116" y="5899840"/>
                  <a:pt x="556261" y="7050658"/>
                </a:cubicBezTo>
                <a:cubicBezTo>
                  <a:pt x="453529" y="7436696"/>
                  <a:pt x="353547" y="7817268"/>
                  <a:pt x="251157" y="8187255"/>
                </a:cubicBezTo>
                <a:lnTo>
                  <a:pt x="158367" y="8515994"/>
                </a:lnTo>
                <a:lnTo>
                  <a:pt x="0" y="8295728"/>
                </a:lnTo>
                <a:lnTo>
                  <a:pt x="50319" y="8122834"/>
                </a:lnTo>
                <a:cubicBezTo>
                  <a:pt x="155116" y="7756263"/>
                  <a:pt x="257848" y="7378426"/>
                  <a:pt x="360580" y="6992395"/>
                </a:cubicBezTo>
                <a:cubicBezTo>
                  <a:pt x="617411" y="6015167"/>
                  <a:pt x="878064" y="5028456"/>
                  <a:pt x="1201061" y="4117023"/>
                </a:cubicBezTo>
                <a:close/>
              </a:path>
            </a:pathLst>
          </a:custGeom>
          <a:solidFill>
            <a:schemeClr val="bg1"/>
          </a:solidFill>
          <a:ln w="889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3A2624F6-A6CA-ED4D-BCC6-3CBD48C48A76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ED7672E-9A01-5145-8AB7-82963DDB9EE5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F9D1150A-910B-EA46-A5F4-03BAC0187E7B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27EE20B-7DBF-D74D-AC96-3C6D5B58E3CB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7F81D1E-98AD-B344-8EEF-7EA5E02976E4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3DF82BF-B829-9144-9BFB-3EAE1369B7C7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5" name="Rechthoek: afgeronde hoeken 61">
                <a:extLst>
                  <a:ext uri="{FF2B5EF4-FFF2-40B4-BE49-F238E27FC236}">
                    <a16:creationId xmlns:a16="http://schemas.microsoft.com/office/drawing/2014/main" id="{5380CEBB-5219-144A-8422-AD0EE85AA0F7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9680762D-248A-2E48-BD1F-94A6B2C76200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F42FB51B-FB5C-9748-BD53-B57AB564D390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931AB1D2-92AE-194F-B0BC-3DC9B7889BEF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A03065AF-0055-214F-92C5-D58D4925ADD0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76F6406F-5DE9-4C4B-A5DC-7DEF02556703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E51D9D3D-BC46-734F-B5BD-861E77D959ED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id="{F97C5651-5B04-614D-BF34-6F57435DDCE0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9" name="Rechthoek: afgeronde hoeken 55">
                  <a:extLst>
                    <a:ext uri="{FF2B5EF4-FFF2-40B4-BE49-F238E27FC236}">
                      <a16:creationId xmlns:a16="http://schemas.microsoft.com/office/drawing/2014/main" id="{6725A425-7F5F-E141-AF02-A583CFCEC99E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0" name="Rechthoek 19">
                  <a:extLst>
                    <a:ext uri="{FF2B5EF4-FFF2-40B4-BE49-F238E27FC236}">
                      <a16:creationId xmlns:a16="http://schemas.microsoft.com/office/drawing/2014/main" id="{7EB50825-BE55-714F-8A33-46C913E2FBC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B7E384C8-715A-3A40-93F1-D681F617714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AB81B3AC-C613-3840-8766-4777B4A4D47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1CE5894B-FB69-8749-AE7A-DD7ABA0B46C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616FF665-2577-B04E-A889-AD991B43B31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8" name="Boog 17">
                <a:extLst>
                  <a:ext uri="{FF2B5EF4-FFF2-40B4-BE49-F238E27FC236}">
                    <a16:creationId xmlns:a16="http://schemas.microsoft.com/office/drawing/2014/main" id="{6A73F6F4-AF2A-B645-A1F4-3FCFB045CB9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3D742F1-AE39-0143-B047-8CF7BBF782CD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FA055AB0-1B99-B544-9573-6DCD27528FAC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6" name="Vrije vorm: vorm 52">
              <a:extLst>
                <a:ext uri="{FF2B5EF4-FFF2-40B4-BE49-F238E27FC236}">
                  <a16:creationId xmlns:a16="http://schemas.microsoft.com/office/drawing/2014/main" id="{993CE1D1-3990-FE4A-A027-1937F1BB27AA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400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/ CTA v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661214E-56D1-7F44-833B-C47E99DAD51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68013" y="3152001"/>
            <a:ext cx="7855974" cy="553998"/>
          </a:xfrm>
        </p:spPr>
        <p:txBody>
          <a:bodyPr anchor="ctr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Conclusie / Call </a:t>
            </a:r>
            <a:r>
              <a:rPr lang="nl-NL" dirty="0" err="1"/>
              <a:t>to</a:t>
            </a:r>
            <a:r>
              <a:rPr lang="nl-NL" dirty="0"/>
              <a:t> action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4C0A77-3FA3-EF41-9B6C-EFF64E869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8" name="Vrije vorm 7">
            <a:extLst>
              <a:ext uri="{FF2B5EF4-FFF2-40B4-BE49-F238E27FC236}">
                <a16:creationId xmlns:a16="http://schemas.microsoft.com/office/drawing/2014/main" id="{FF352EFF-3162-0E4C-A2D9-88074D168261}"/>
              </a:ext>
            </a:extLst>
          </p:cNvPr>
          <p:cNvSpPr>
            <a:spLocks noChangeAspect="1"/>
          </p:cNvSpPr>
          <p:nvPr userDrawn="1"/>
        </p:nvSpPr>
        <p:spPr>
          <a:xfrm rot="2142920">
            <a:off x="1442655" y="-1806415"/>
            <a:ext cx="9723948" cy="8515994"/>
          </a:xfrm>
          <a:custGeom>
            <a:avLst/>
            <a:gdLst>
              <a:gd name="connsiteX0" fmla="*/ 6328713 w 9723948"/>
              <a:gd name="connsiteY0" fmla="*/ 183984 h 8515994"/>
              <a:gd name="connsiteX1" fmla="*/ 6584609 w 9723948"/>
              <a:gd name="connsiteY1" fmla="*/ 0 h 8515994"/>
              <a:gd name="connsiteX2" fmla="*/ 6766560 w 9723948"/>
              <a:gd name="connsiteY2" fmla="*/ 22267 h 8515994"/>
              <a:gd name="connsiteX3" fmla="*/ 8540031 w 9723948"/>
              <a:gd name="connsiteY3" fmla="*/ 893529 h 8515994"/>
              <a:gd name="connsiteX4" fmla="*/ 9665568 w 9723948"/>
              <a:gd name="connsiteY4" fmla="*/ 6219340 h 8515994"/>
              <a:gd name="connsiteX5" fmla="*/ 9664240 w 9723948"/>
              <a:gd name="connsiteY5" fmla="*/ 6232379 h 8515994"/>
              <a:gd name="connsiteX6" fmla="*/ 9457297 w 9723948"/>
              <a:gd name="connsiteY6" fmla="*/ 6381167 h 8515994"/>
              <a:gd name="connsiteX7" fmla="*/ 9472982 w 9723948"/>
              <a:gd name="connsiteY7" fmla="*/ 6232387 h 8515994"/>
              <a:gd name="connsiteX8" fmla="*/ 8403042 w 9723948"/>
              <a:gd name="connsiteY8" fmla="*/ 1029489 h 8515994"/>
              <a:gd name="connsiteX9" fmla="*/ 6445246 w 9723948"/>
              <a:gd name="connsiteY9" fmla="*/ 188502 h 8515994"/>
              <a:gd name="connsiteX10" fmla="*/ 1327826 w 9723948"/>
              <a:gd name="connsiteY10" fmla="*/ 3779515 h 8515994"/>
              <a:gd name="connsiteX11" fmla="*/ 1627304 w 9723948"/>
              <a:gd name="connsiteY11" fmla="*/ 3564197 h 8515994"/>
              <a:gd name="connsiteX12" fmla="*/ 1571312 w 9723948"/>
              <a:gd name="connsiteY12" fmla="*/ 3701650 h 8515994"/>
              <a:gd name="connsiteX13" fmla="*/ 556261 w 9723948"/>
              <a:gd name="connsiteY13" fmla="*/ 7050658 h 8515994"/>
              <a:gd name="connsiteX14" fmla="*/ 251157 w 9723948"/>
              <a:gd name="connsiteY14" fmla="*/ 8187255 h 8515994"/>
              <a:gd name="connsiteX15" fmla="*/ 158367 w 9723948"/>
              <a:gd name="connsiteY15" fmla="*/ 8515994 h 8515994"/>
              <a:gd name="connsiteX16" fmla="*/ 0 w 9723948"/>
              <a:gd name="connsiteY16" fmla="*/ 8295728 h 8515994"/>
              <a:gd name="connsiteX17" fmla="*/ 50319 w 9723948"/>
              <a:gd name="connsiteY17" fmla="*/ 8122834 h 8515994"/>
              <a:gd name="connsiteX18" fmla="*/ 360580 w 9723948"/>
              <a:gd name="connsiteY18" fmla="*/ 6992395 h 8515994"/>
              <a:gd name="connsiteX19" fmla="*/ 1201061 w 9723948"/>
              <a:gd name="connsiteY19" fmla="*/ 4117023 h 851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23948" h="8515994">
                <a:moveTo>
                  <a:pt x="6328713" y="183984"/>
                </a:moveTo>
                <a:lnTo>
                  <a:pt x="6584609" y="0"/>
                </a:lnTo>
                <a:lnTo>
                  <a:pt x="6766560" y="22267"/>
                </a:lnTo>
                <a:cubicBezTo>
                  <a:pt x="7485415" y="132162"/>
                  <a:pt x="8077734" y="423734"/>
                  <a:pt x="8540031" y="893529"/>
                </a:cubicBezTo>
                <a:cubicBezTo>
                  <a:pt x="9640733" y="2034640"/>
                  <a:pt x="9847110" y="4078622"/>
                  <a:pt x="9665568" y="6219340"/>
                </a:cubicBezTo>
                <a:lnTo>
                  <a:pt x="9664240" y="6232379"/>
                </a:lnTo>
                <a:lnTo>
                  <a:pt x="9457297" y="6381167"/>
                </a:lnTo>
                <a:lnTo>
                  <a:pt x="9472982" y="6232387"/>
                </a:lnTo>
                <a:cubicBezTo>
                  <a:pt x="9659684" y="4125052"/>
                  <a:pt x="9467062" y="2122039"/>
                  <a:pt x="8403042" y="1029489"/>
                </a:cubicBezTo>
                <a:cubicBezTo>
                  <a:pt x="7906513" y="536625"/>
                  <a:pt x="7245174" y="251965"/>
                  <a:pt x="6445246" y="188502"/>
                </a:cubicBezTo>
                <a:close/>
                <a:moveTo>
                  <a:pt x="1327826" y="3779515"/>
                </a:moveTo>
                <a:lnTo>
                  <a:pt x="1627304" y="3564197"/>
                </a:lnTo>
                <a:lnTo>
                  <a:pt x="1571312" y="3701650"/>
                </a:lnTo>
                <a:cubicBezTo>
                  <a:pt x="1163478" y="4735363"/>
                  <a:pt x="857116" y="5899840"/>
                  <a:pt x="556261" y="7050658"/>
                </a:cubicBezTo>
                <a:cubicBezTo>
                  <a:pt x="453529" y="7436696"/>
                  <a:pt x="353547" y="7817268"/>
                  <a:pt x="251157" y="8187255"/>
                </a:cubicBezTo>
                <a:lnTo>
                  <a:pt x="158367" y="8515994"/>
                </a:lnTo>
                <a:lnTo>
                  <a:pt x="0" y="8295728"/>
                </a:lnTo>
                <a:lnTo>
                  <a:pt x="50319" y="8122834"/>
                </a:lnTo>
                <a:cubicBezTo>
                  <a:pt x="155116" y="7756263"/>
                  <a:pt x="257848" y="7378426"/>
                  <a:pt x="360580" y="6992395"/>
                </a:cubicBezTo>
                <a:cubicBezTo>
                  <a:pt x="617411" y="6015167"/>
                  <a:pt x="878064" y="5028456"/>
                  <a:pt x="1201061" y="4117023"/>
                </a:cubicBezTo>
                <a:close/>
              </a:path>
            </a:pathLst>
          </a:custGeom>
          <a:solidFill>
            <a:schemeClr val="bg1"/>
          </a:solidFill>
          <a:ln w="889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FE7F392-5980-E94C-AD0B-B2567F92DE86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6E57651-00F9-F74F-B6A0-92435DEF2119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7CDAFD8F-88FF-C54B-A3AF-4DBBD42E036A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1D88043-8D15-2445-A2AA-80C1DB0EE2E3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0ECBAA5-EEE4-7A4D-A008-BD0FA53563B4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53ABB2E-1CF0-9745-A8E9-A945923BAA84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61769DB0-A9CC-DE4A-868D-DB0949B94AB2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328754CA-1818-5B48-A886-0C24DFD3786E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B8BA0D8-B4CC-994E-B578-8A77ADDF2A06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04C1E4FE-4A52-1343-A731-492D7009BF3A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744ECE8-E24B-A44C-830C-DA516C734BA7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CEC4D1C3-F1DA-D446-8DA9-717E33CC7DDD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3ED92DF0-2B86-5649-A072-38567CC804A0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B2EC20A7-9824-F84D-A530-71C9DF492DF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BFA22E58-CF79-4440-9D44-1ECD0FA5D3F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EEB44027-FF9F-1340-AB6E-174E7E1EABF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14D4DFD3-F89F-5149-9818-EC67B2DE570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71AEF861-F58A-3C43-86AB-B710E1B2008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E07B1EA0-20DA-9846-830F-DAD9AA3157F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A1ACC743-1089-0F44-8B62-C2D2B29B6F7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73078B57-3EC0-D543-BAD7-099CED762339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D2C36D8-61AF-AC42-BF6C-6A8699BCB5BD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F3E42999-B120-5B41-B82E-4F5818E57347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921FBE5C-3D61-8143-9EB1-4698C15D99E1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679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/ CTA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>
            <a:extLst>
              <a:ext uri="{FF2B5EF4-FFF2-40B4-BE49-F238E27FC236}">
                <a16:creationId xmlns:a16="http://schemas.microsoft.com/office/drawing/2014/main" id="{B9022FEE-8780-524A-9201-24460A1A820D}"/>
              </a:ext>
            </a:extLst>
          </p:cNvPr>
          <p:cNvSpPr/>
          <p:nvPr userDrawn="1"/>
        </p:nvSpPr>
        <p:spPr>
          <a:xfrm rot="2196060" flipV="1">
            <a:off x="675745" y="-1998488"/>
            <a:ext cx="9572033" cy="11500475"/>
          </a:xfrm>
          <a:custGeom>
            <a:avLst/>
            <a:gdLst>
              <a:gd name="connsiteX0" fmla="*/ 1448321 w 9572033"/>
              <a:gd name="connsiteY0" fmla="*/ 7944641 h 11500475"/>
              <a:gd name="connsiteX1" fmla="*/ 6236082 w 9572033"/>
              <a:gd name="connsiteY1" fmla="*/ 11500475 h 11500475"/>
              <a:gd name="connsiteX2" fmla="*/ 6353735 w 9572033"/>
              <a:gd name="connsiteY2" fmla="*/ 11495538 h 11500475"/>
              <a:gd name="connsiteX3" fmla="*/ 9536874 w 9572033"/>
              <a:gd name="connsiteY3" fmla="*/ 5616316 h 11500475"/>
              <a:gd name="connsiteX4" fmla="*/ 9519265 w 9572033"/>
              <a:gd name="connsiteY4" fmla="*/ 5396346 h 11500475"/>
              <a:gd name="connsiteX5" fmla="*/ 2253344 w 9572033"/>
              <a:gd name="connsiteY5" fmla="*/ 0 h 11500475"/>
              <a:gd name="connsiteX6" fmla="*/ 0 w 9572033"/>
              <a:gd name="connsiteY6" fmla="*/ 3034019 h 11500475"/>
              <a:gd name="connsiteX7" fmla="*/ 90417 w 9572033"/>
              <a:gd name="connsiteY7" fmla="*/ 3354782 h 11500475"/>
              <a:gd name="connsiteX8" fmla="*/ 1417006 w 9572033"/>
              <a:gd name="connsiteY8" fmla="*/ 7868295 h 115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2033" h="11500475">
                <a:moveTo>
                  <a:pt x="1448321" y="7944641"/>
                </a:moveTo>
                <a:lnTo>
                  <a:pt x="6236082" y="11500475"/>
                </a:lnTo>
                <a:lnTo>
                  <a:pt x="6353735" y="11495538"/>
                </a:lnTo>
                <a:cubicBezTo>
                  <a:pt x="9202606" y="11303117"/>
                  <a:pt x="9728261" y="8462275"/>
                  <a:pt x="9536874" y="5616316"/>
                </a:cubicBezTo>
                <a:lnTo>
                  <a:pt x="9519265" y="5396346"/>
                </a:lnTo>
                <a:lnTo>
                  <a:pt x="2253344" y="0"/>
                </a:lnTo>
                <a:lnTo>
                  <a:pt x="0" y="3034019"/>
                </a:lnTo>
                <a:lnTo>
                  <a:pt x="90417" y="3354782"/>
                </a:lnTo>
                <a:cubicBezTo>
                  <a:pt x="499122" y="4832941"/>
                  <a:pt x="864078" y="6461457"/>
                  <a:pt x="1417006" y="7868295"/>
                </a:cubicBezTo>
                <a:close/>
              </a:path>
            </a:pathLst>
          </a:custGeom>
          <a:solidFill>
            <a:schemeClr val="tx2"/>
          </a:solidFill>
          <a:ln w="126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661214E-56D1-7F44-833B-C47E99DAD51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68013" y="3152001"/>
            <a:ext cx="7855974" cy="553998"/>
          </a:xfrm>
        </p:spPr>
        <p:txBody>
          <a:bodyPr anchor="ctr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Conclusie / Call </a:t>
            </a:r>
            <a:r>
              <a:rPr lang="nl-NL" dirty="0" err="1"/>
              <a:t>to</a:t>
            </a:r>
            <a:r>
              <a:rPr lang="nl-NL" dirty="0"/>
              <a:t> action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4C0A77-3FA3-EF41-9B6C-EFF64E869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C64F96C1-4737-D346-BB41-8DC08AE7682B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4F3053E-4494-9341-B163-7E455718154B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FB839D6-FFEB-5447-A7F7-C9C74A7CA405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9684DDE-9C36-9143-A2FE-5F3330709345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920BB5B-CF40-5D41-A315-1AD7837244A9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45D68BFC-3A0B-A142-817B-379966288F82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FB309957-538B-A640-9349-0FCB3C3A6C0F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8C299C51-4A87-5648-A64A-482AA95ABD40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3EE2ACA6-180F-D548-AB36-0826EDF03323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A1D7F76-FACE-D348-9A1C-988815C8F826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6530A5D9-EB7B-6447-B8B9-3DCA1038DEA8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5A1AE510-A926-9D41-9E0D-2FE9FEC6835D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B19BFA36-2CBF-4A48-A8ED-CED79B3E4A42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A670E26D-97AD-7346-8BD8-0E580163A720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E12A6D71-D49A-EB43-8DC8-2F80EC7881A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FF213319-BE2D-364E-8C5E-6403892469CA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747B4AFC-C849-754A-8491-69789B70938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ED41B82C-0B46-534A-939A-1C3C6327BBA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406175CE-E11C-0F4C-8740-1B337E9C6C1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68117BD3-0EC0-5041-B526-EEE0B7D856A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EFBB7AB5-A4A1-A146-BA7D-5FDC6478B520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3C132C12-D838-9A47-81FA-28077CEC6720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58EFC184-CFEA-8849-B582-B9EFF8502690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5935B61E-89E0-F246-B814-2BC017952A95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16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2459596" y="2529975"/>
            <a:ext cx="6372708" cy="712246"/>
          </a:xfrm>
        </p:spPr>
        <p:txBody>
          <a:bodyPr anchor="b">
            <a:sp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4B2E638A-F84A-9541-873F-A21332946067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C197EDC-46A2-EB46-8171-4B0834585799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4D29B2B-969E-9346-BF78-5FC847DE2779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CA5ECE8-EA18-8048-9734-BD9DABB1B7E7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98659FB-A33B-7D4D-A8A2-54082BAE32DF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D47EA5E6-F94D-3940-B05B-8B7EFC2AB23B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2545B570-B53C-164E-8EDF-83F2199F43AF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25D4DE0D-61BA-BA4A-8798-1758CF7A832E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986F6F2-3F8E-FC4F-BF4A-0326537E9FD4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46C2F2FC-EA64-DD44-9CB1-D1FD5658F6CB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A9A7DB0A-1D34-FD4D-B394-21179B6E3E7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4EAC5569-B0D4-C842-BE2A-DEDB25EB017A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5B7946C1-4FFE-5F45-91BC-B1F401F19D10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6B7E33B4-8334-C049-9C90-5C9B34CCBFB0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494122ED-1494-3C42-BC20-66E3F37CF0D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857525F3-9199-0145-A37D-04159763066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17FB32EA-FA31-1544-83CF-78A43A68A31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BDC5C68D-166E-934E-ADBE-D2C6C0D9AA6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704FFA50-65D9-7F4E-B95C-DDD335D4A92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4CA655DA-7167-7F47-9CD3-54B0CE70F6B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2FD3F217-9F4B-AD43-BE52-7D1D4CEA1F1C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13D6587F-0B7D-204E-BB36-196983D3C4AA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30AE9203-66F9-A843-B275-8D5054CAB1CB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D8B825FE-6510-504A-B51A-6563957C25CE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ijdelijke aanduiding voor tekst 3">
            <a:extLst>
              <a:ext uri="{FF2B5EF4-FFF2-40B4-BE49-F238E27FC236}">
                <a16:creationId xmlns:a16="http://schemas.microsoft.com/office/drawing/2014/main" id="{92AFF893-588A-C74E-BA13-1155A15A5F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459596" y="3480523"/>
            <a:ext cx="6372708" cy="1154162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  <a:endParaRPr lang="en-GB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7EF904FF-DEAB-F548-B873-175B19BF0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61" name="Vrije vorm 60">
            <a:extLst>
              <a:ext uri="{FF2B5EF4-FFF2-40B4-BE49-F238E27FC236}">
                <a16:creationId xmlns:a16="http://schemas.microsoft.com/office/drawing/2014/main" id="{45C5EC02-BD82-2B4A-BB4E-F7A5BEC9BF90}"/>
              </a:ext>
            </a:extLst>
          </p:cNvPr>
          <p:cNvSpPr/>
          <p:nvPr userDrawn="1"/>
        </p:nvSpPr>
        <p:spPr>
          <a:xfrm rot="20700000" flipH="1" flipV="1">
            <a:off x="1338950" y="-825273"/>
            <a:ext cx="9819989" cy="8074979"/>
          </a:xfrm>
          <a:custGeom>
            <a:avLst/>
            <a:gdLst>
              <a:gd name="connsiteX0" fmla="*/ 262228 w 9819989"/>
              <a:gd name="connsiteY0" fmla="*/ 6117655 h 8074979"/>
              <a:gd name="connsiteX1" fmla="*/ 186795 w 9819989"/>
              <a:gd name="connsiteY1" fmla="*/ 6097443 h 8074979"/>
              <a:gd name="connsiteX2" fmla="*/ 131467 w 9819989"/>
              <a:gd name="connsiteY2" fmla="*/ 5899071 h 8074979"/>
              <a:gd name="connsiteX3" fmla="*/ 927096 w 9819989"/>
              <a:gd name="connsiteY3" fmla="*/ 2938670 h 8074979"/>
              <a:gd name="connsiteX4" fmla="*/ 1735346 w 9819989"/>
              <a:gd name="connsiteY4" fmla="*/ 2416266 h 8074979"/>
              <a:gd name="connsiteX5" fmla="*/ 2850612 w 9819989"/>
              <a:gd name="connsiteY5" fmla="*/ 1589122 h 8074979"/>
              <a:gd name="connsiteX6" fmla="*/ 3339324 w 9819989"/>
              <a:gd name="connsiteY6" fmla="*/ 849046 h 8074979"/>
              <a:gd name="connsiteX7" fmla="*/ 3773703 w 9819989"/>
              <a:gd name="connsiteY7" fmla="*/ 170383 h 8074979"/>
              <a:gd name="connsiteX8" fmla="*/ 3928105 w 9819989"/>
              <a:gd name="connsiteY8" fmla="*/ 0 h 8074979"/>
              <a:gd name="connsiteX9" fmla="*/ 3990095 w 9819989"/>
              <a:gd name="connsiteY9" fmla="*/ 16610 h 8074979"/>
              <a:gd name="connsiteX10" fmla="*/ 3815016 w 9819989"/>
              <a:gd name="connsiteY10" fmla="*/ 209253 h 8074979"/>
              <a:gd name="connsiteX11" fmla="*/ 3389448 w 9819989"/>
              <a:gd name="connsiteY11" fmla="*/ 873924 h 8074979"/>
              <a:gd name="connsiteX12" fmla="*/ 2894474 w 9819989"/>
              <a:gd name="connsiteY12" fmla="*/ 1620217 h 8074979"/>
              <a:gd name="connsiteX13" fmla="*/ 1760408 w 9819989"/>
              <a:gd name="connsiteY13" fmla="*/ 2459799 h 8074979"/>
              <a:gd name="connsiteX14" fmla="*/ 964689 w 9819989"/>
              <a:gd name="connsiteY14" fmla="*/ 2982203 h 8074979"/>
              <a:gd name="connsiteX15" fmla="*/ 197257 w 9819989"/>
              <a:gd name="connsiteY15" fmla="*/ 5886632 h 8074979"/>
              <a:gd name="connsiteX16" fmla="*/ 7567058 w 9819989"/>
              <a:gd name="connsiteY16" fmla="*/ 8074979 h 8074979"/>
              <a:gd name="connsiteX17" fmla="*/ 7486897 w 9819989"/>
              <a:gd name="connsiteY17" fmla="*/ 8053500 h 8074979"/>
              <a:gd name="connsiteX18" fmla="*/ 7532007 w 9819989"/>
              <a:gd name="connsiteY18" fmla="*/ 8008048 h 8074979"/>
              <a:gd name="connsiteX19" fmla="*/ 7718937 w 9819989"/>
              <a:gd name="connsiteY19" fmla="*/ 7802029 h 8074979"/>
              <a:gd name="connsiteX20" fmla="*/ 9692578 w 9819989"/>
              <a:gd name="connsiteY20" fmla="*/ 3398886 h 8074979"/>
              <a:gd name="connsiteX21" fmla="*/ 9309304 w 9819989"/>
              <a:gd name="connsiteY21" fmla="*/ 1488840 h 8074979"/>
              <a:gd name="connsiteX22" fmla="*/ 9267663 w 9819989"/>
              <a:gd name="connsiteY22" fmla="*/ 1430730 h 8074979"/>
              <a:gd name="connsiteX23" fmla="*/ 9368215 w 9819989"/>
              <a:gd name="connsiteY23" fmla="*/ 1457673 h 8074979"/>
              <a:gd name="connsiteX24" fmla="*/ 9371176 w 9819989"/>
              <a:gd name="connsiteY24" fmla="*/ 1462019 h 8074979"/>
              <a:gd name="connsiteX25" fmla="*/ 9761502 w 9819989"/>
              <a:gd name="connsiteY25" fmla="*/ 3417548 h 8074979"/>
              <a:gd name="connsiteX26" fmla="*/ 7775323 w 9819989"/>
              <a:gd name="connsiteY26" fmla="*/ 7851778 h 8074979"/>
              <a:gd name="connsiteX27" fmla="*/ 7599139 w 9819989"/>
              <a:gd name="connsiteY27" fmla="*/ 8042840 h 80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9989" h="8074979">
                <a:moveTo>
                  <a:pt x="262228" y="6117655"/>
                </a:moveTo>
                <a:lnTo>
                  <a:pt x="186795" y="6097443"/>
                </a:lnTo>
                <a:lnTo>
                  <a:pt x="131467" y="5899071"/>
                </a:lnTo>
                <a:cubicBezTo>
                  <a:pt x="-126693" y="4875540"/>
                  <a:pt x="-73827" y="3740940"/>
                  <a:pt x="927096" y="2938670"/>
                </a:cubicBezTo>
                <a:cubicBezTo>
                  <a:pt x="1177717" y="2739659"/>
                  <a:pt x="1459663" y="2571743"/>
                  <a:pt x="1735346" y="2416266"/>
                </a:cubicBezTo>
                <a:cubicBezTo>
                  <a:pt x="2136341" y="2186155"/>
                  <a:pt x="2543604" y="1943610"/>
                  <a:pt x="2850612" y="1589122"/>
                </a:cubicBezTo>
                <a:cubicBezTo>
                  <a:pt x="3044847" y="1371450"/>
                  <a:pt x="3188951" y="1104028"/>
                  <a:pt x="3339324" y="849046"/>
                </a:cubicBezTo>
                <a:cubicBezTo>
                  <a:pt x="3470900" y="615830"/>
                  <a:pt x="3606002" y="379113"/>
                  <a:pt x="3773703" y="170383"/>
                </a:cubicBezTo>
                <a:lnTo>
                  <a:pt x="3928105" y="0"/>
                </a:lnTo>
                <a:lnTo>
                  <a:pt x="3990095" y="16610"/>
                </a:lnTo>
                <a:lnTo>
                  <a:pt x="3815016" y="209253"/>
                </a:lnTo>
                <a:cubicBezTo>
                  <a:pt x="3650252" y="413319"/>
                  <a:pt x="3516327" y="645370"/>
                  <a:pt x="3389448" y="873924"/>
                </a:cubicBezTo>
                <a:cubicBezTo>
                  <a:pt x="3245344" y="1128907"/>
                  <a:pt x="3094972" y="1396328"/>
                  <a:pt x="2894474" y="1620217"/>
                </a:cubicBezTo>
                <a:cubicBezTo>
                  <a:pt x="2581197" y="1980927"/>
                  <a:pt x="2167671" y="2223471"/>
                  <a:pt x="1760408" y="2459799"/>
                </a:cubicBezTo>
                <a:cubicBezTo>
                  <a:pt x="1490994" y="2615276"/>
                  <a:pt x="1209041" y="2783192"/>
                  <a:pt x="964689" y="2982203"/>
                </a:cubicBezTo>
                <a:cubicBezTo>
                  <a:pt x="-12735" y="3765815"/>
                  <a:pt x="-59726" y="4878259"/>
                  <a:pt x="197257" y="5886632"/>
                </a:cubicBezTo>
                <a:close/>
                <a:moveTo>
                  <a:pt x="7567058" y="8074979"/>
                </a:moveTo>
                <a:lnTo>
                  <a:pt x="7486897" y="8053500"/>
                </a:lnTo>
                <a:lnTo>
                  <a:pt x="7532007" y="8008048"/>
                </a:lnTo>
                <a:cubicBezTo>
                  <a:pt x="7594409" y="7942202"/>
                  <a:pt x="7656673" y="7873549"/>
                  <a:pt x="7718937" y="7802029"/>
                </a:cubicBezTo>
                <a:cubicBezTo>
                  <a:pt x="8558519" y="6838064"/>
                  <a:pt x="9297852" y="5196217"/>
                  <a:pt x="9692578" y="3398886"/>
                </a:cubicBezTo>
                <a:cubicBezTo>
                  <a:pt x="9861747" y="2629271"/>
                  <a:pt x="9629139" y="1978596"/>
                  <a:pt x="9309304" y="1488840"/>
                </a:cubicBezTo>
                <a:lnTo>
                  <a:pt x="9267663" y="1430730"/>
                </a:lnTo>
                <a:lnTo>
                  <a:pt x="9368215" y="1457673"/>
                </a:lnTo>
                <a:lnTo>
                  <a:pt x="9371176" y="1462019"/>
                </a:lnTo>
                <a:cubicBezTo>
                  <a:pt x="9696886" y="1963435"/>
                  <a:pt x="9935368" y="2629269"/>
                  <a:pt x="9761502" y="3417548"/>
                </a:cubicBezTo>
                <a:cubicBezTo>
                  <a:pt x="9360508" y="5221089"/>
                  <a:pt x="8621174" y="6881597"/>
                  <a:pt x="7775323" y="7851778"/>
                </a:cubicBezTo>
                <a:cubicBezTo>
                  <a:pt x="7716584" y="7917856"/>
                  <a:pt x="7657894" y="7981530"/>
                  <a:pt x="7599139" y="80428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21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ge Indel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68" name="Groep 67">
            <a:extLst>
              <a:ext uri="{FF2B5EF4-FFF2-40B4-BE49-F238E27FC236}">
                <a16:creationId xmlns:a16="http://schemas.microsoft.com/office/drawing/2014/main" id="{2DEE923E-2B85-C945-81F3-D2DD583741E6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54B377C3-EE3C-B34D-8ADD-ABE6510D3D81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5B8F64FB-8A52-9A49-B291-CDED258D6EE5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AFF4D3E9-D30D-EE43-919F-D39F12F6E1A6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ED22031B-B75C-1749-9385-724A9C43F3AC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D30278AD-7A6F-BA4C-B606-5E52B38ECEC7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86" name="Rechthoek: afgeronde hoeken 61">
                <a:extLst>
                  <a:ext uri="{FF2B5EF4-FFF2-40B4-BE49-F238E27FC236}">
                    <a16:creationId xmlns:a16="http://schemas.microsoft.com/office/drawing/2014/main" id="{2F997586-362D-EE4B-8DAC-9577F0035B2F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E49BB060-4013-C643-AA99-DF1959EEFB8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EC157E1D-3AC6-A54A-A29D-A098490C5A36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DA418BDD-B280-134B-9AEE-FFF3889E3254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934A70E1-1145-8444-882F-EA8AD0DAFFC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B07929E9-04F3-194B-BE20-63938A107164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E86BD216-0AC7-414E-A825-343645DC52C2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8" name="Groep 77">
                <a:extLst>
                  <a:ext uri="{FF2B5EF4-FFF2-40B4-BE49-F238E27FC236}">
                    <a16:creationId xmlns:a16="http://schemas.microsoft.com/office/drawing/2014/main" id="{360C0E30-4866-D64D-A0C0-7F61B7CAB5EA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0" name="Rechthoek: afgeronde hoeken 55">
                  <a:extLst>
                    <a:ext uri="{FF2B5EF4-FFF2-40B4-BE49-F238E27FC236}">
                      <a16:creationId xmlns:a16="http://schemas.microsoft.com/office/drawing/2014/main" id="{E2C0CBC3-FC1D-284C-AC51-D75EDD98D6A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0ED20F1D-21C5-B742-B00D-DB8A7F55897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BBEE5AB7-F638-4141-8446-F49A44B7FE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B4AD8CA1-26B7-614D-A62A-93AF84BBCC0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DC3D44B-DB32-3E40-B7E7-1178ED774F6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37DC026B-0DF0-B14D-A966-9AC9C5F9B35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9" name="Boog 78">
                <a:extLst>
                  <a:ext uri="{FF2B5EF4-FFF2-40B4-BE49-F238E27FC236}">
                    <a16:creationId xmlns:a16="http://schemas.microsoft.com/office/drawing/2014/main" id="{C2CEFB21-2A79-6146-BD65-EF453E7BED77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EA936861-8E18-964B-947A-893D5EEC7A1F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1B94588D-2FE2-A24B-8FF4-1380A0A7842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77" name="Vrije vorm: vorm 52">
              <a:extLst>
                <a:ext uri="{FF2B5EF4-FFF2-40B4-BE49-F238E27FC236}">
                  <a16:creationId xmlns:a16="http://schemas.microsoft.com/office/drawing/2014/main" id="{BB80159B-7C42-C144-A603-2ACD2C8713C6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2" name="Graphic 91">
            <a:extLst>
              <a:ext uri="{FF2B5EF4-FFF2-40B4-BE49-F238E27FC236}">
                <a16:creationId xmlns:a16="http://schemas.microsoft.com/office/drawing/2014/main" id="{8CB7118A-E2A0-CA4E-A62C-4922564B6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98" name="Vrije vorm 97">
            <a:extLst>
              <a:ext uri="{FF2B5EF4-FFF2-40B4-BE49-F238E27FC236}">
                <a16:creationId xmlns:a16="http://schemas.microsoft.com/office/drawing/2014/main" id="{A8C3EFB4-05ED-7F49-9FD8-88D2D59D7755}"/>
              </a:ext>
            </a:extLst>
          </p:cNvPr>
          <p:cNvSpPr/>
          <p:nvPr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Titel 2">
            <a:extLst>
              <a:ext uri="{FF2B5EF4-FFF2-40B4-BE49-F238E27FC236}">
                <a16:creationId xmlns:a16="http://schemas.microsoft.com/office/drawing/2014/main" id="{14DB362D-7C81-AA4D-8CFF-2498DB471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3994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pos="134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g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68" name="Groep 67">
            <a:extLst>
              <a:ext uri="{FF2B5EF4-FFF2-40B4-BE49-F238E27FC236}">
                <a16:creationId xmlns:a16="http://schemas.microsoft.com/office/drawing/2014/main" id="{2DEE923E-2B85-C945-81F3-D2DD583741E6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54B377C3-EE3C-B34D-8ADD-ABE6510D3D81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5B8F64FB-8A52-9A49-B291-CDED258D6EE5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AFF4D3E9-D30D-EE43-919F-D39F12F6E1A6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ED22031B-B75C-1749-9385-724A9C43F3AC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D30278AD-7A6F-BA4C-B606-5E52B38ECEC7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86" name="Rechthoek: afgeronde hoeken 61">
                <a:extLst>
                  <a:ext uri="{FF2B5EF4-FFF2-40B4-BE49-F238E27FC236}">
                    <a16:creationId xmlns:a16="http://schemas.microsoft.com/office/drawing/2014/main" id="{2F997586-362D-EE4B-8DAC-9577F0035B2F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E49BB060-4013-C643-AA99-DF1959EEFB8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EC157E1D-3AC6-A54A-A29D-A098490C5A36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DA418BDD-B280-134B-9AEE-FFF3889E3254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934A70E1-1145-8444-882F-EA8AD0DAFFC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B07929E9-04F3-194B-BE20-63938A107164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E86BD216-0AC7-414E-A825-343645DC52C2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8" name="Groep 77">
                <a:extLst>
                  <a:ext uri="{FF2B5EF4-FFF2-40B4-BE49-F238E27FC236}">
                    <a16:creationId xmlns:a16="http://schemas.microsoft.com/office/drawing/2014/main" id="{360C0E30-4866-D64D-A0C0-7F61B7CAB5EA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0" name="Rechthoek: afgeronde hoeken 55">
                  <a:extLst>
                    <a:ext uri="{FF2B5EF4-FFF2-40B4-BE49-F238E27FC236}">
                      <a16:creationId xmlns:a16="http://schemas.microsoft.com/office/drawing/2014/main" id="{E2C0CBC3-FC1D-284C-AC51-D75EDD98D6A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0ED20F1D-21C5-B742-B00D-DB8A7F55897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BBEE5AB7-F638-4141-8446-F49A44B7FE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B4AD8CA1-26B7-614D-A62A-93AF84BBCC0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DC3D44B-DB32-3E40-B7E7-1178ED774F6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37DC026B-0DF0-B14D-A966-9AC9C5F9B35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9" name="Boog 78">
                <a:extLst>
                  <a:ext uri="{FF2B5EF4-FFF2-40B4-BE49-F238E27FC236}">
                    <a16:creationId xmlns:a16="http://schemas.microsoft.com/office/drawing/2014/main" id="{C2CEFB21-2A79-6146-BD65-EF453E7BED77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EA936861-8E18-964B-947A-893D5EEC7A1F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1B94588D-2FE2-A24B-8FF4-1380A0A7842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77" name="Vrije vorm: vorm 52">
              <a:extLst>
                <a:ext uri="{FF2B5EF4-FFF2-40B4-BE49-F238E27FC236}">
                  <a16:creationId xmlns:a16="http://schemas.microsoft.com/office/drawing/2014/main" id="{BB80159B-7C42-C144-A603-2ACD2C8713C6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2" name="Graphic 91">
            <a:extLst>
              <a:ext uri="{FF2B5EF4-FFF2-40B4-BE49-F238E27FC236}">
                <a16:creationId xmlns:a16="http://schemas.microsoft.com/office/drawing/2014/main" id="{8CB7118A-E2A0-CA4E-A62C-4922564B6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98" name="Vrije vorm 97">
            <a:extLst>
              <a:ext uri="{FF2B5EF4-FFF2-40B4-BE49-F238E27FC236}">
                <a16:creationId xmlns:a16="http://schemas.microsoft.com/office/drawing/2014/main" id="{A8C3EFB4-05ED-7F49-9FD8-88D2D59D7755}"/>
              </a:ext>
            </a:extLst>
          </p:cNvPr>
          <p:cNvSpPr/>
          <p:nvPr/>
        </p:nvSpPr>
        <p:spPr>
          <a:xfrm rot="7469779" flipV="1">
            <a:off x="-497261" y="-542412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69853A82-DC4A-4C47-A65F-7046A0008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 anchor="b"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6881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pos="134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ep 67">
            <a:extLst>
              <a:ext uri="{FF2B5EF4-FFF2-40B4-BE49-F238E27FC236}">
                <a16:creationId xmlns:a16="http://schemas.microsoft.com/office/drawing/2014/main" id="{2DEE923E-2B85-C945-81F3-D2DD583741E6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54B377C3-EE3C-B34D-8ADD-ABE6510D3D81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5B8F64FB-8A52-9A49-B291-CDED258D6EE5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AFF4D3E9-D30D-EE43-919F-D39F12F6E1A6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ED22031B-B75C-1749-9385-724A9C43F3AC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D30278AD-7A6F-BA4C-B606-5E52B38ECEC7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86" name="Rechthoek: afgeronde hoeken 61">
                <a:extLst>
                  <a:ext uri="{FF2B5EF4-FFF2-40B4-BE49-F238E27FC236}">
                    <a16:creationId xmlns:a16="http://schemas.microsoft.com/office/drawing/2014/main" id="{2F997586-362D-EE4B-8DAC-9577F0035B2F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E49BB060-4013-C643-AA99-DF1959EEFB86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EC157E1D-3AC6-A54A-A29D-A098490C5A36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DA418BDD-B280-134B-9AEE-FFF3889E3254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934A70E1-1145-8444-882F-EA8AD0DAFFC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B07929E9-04F3-194B-BE20-63938A107164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E86BD216-0AC7-414E-A825-343645DC52C2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78" name="Groep 77">
                <a:extLst>
                  <a:ext uri="{FF2B5EF4-FFF2-40B4-BE49-F238E27FC236}">
                    <a16:creationId xmlns:a16="http://schemas.microsoft.com/office/drawing/2014/main" id="{360C0E30-4866-D64D-A0C0-7F61B7CAB5EA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0" name="Rechthoek: afgeronde hoeken 55">
                  <a:extLst>
                    <a:ext uri="{FF2B5EF4-FFF2-40B4-BE49-F238E27FC236}">
                      <a16:creationId xmlns:a16="http://schemas.microsoft.com/office/drawing/2014/main" id="{E2C0CBC3-FC1D-284C-AC51-D75EDD98D6A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0ED20F1D-21C5-B742-B00D-DB8A7F55897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BBEE5AB7-F638-4141-8446-F49A44B7FE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B4AD8CA1-26B7-614D-A62A-93AF84BBCC0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DC3D44B-DB32-3E40-B7E7-1178ED774F6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37DC026B-0DF0-B14D-A966-9AC9C5F9B35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9" name="Boog 78">
                <a:extLst>
                  <a:ext uri="{FF2B5EF4-FFF2-40B4-BE49-F238E27FC236}">
                    <a16:creationId xmlns:a16="http://schemas.microsoft.com/office/drawing/2014/main" id="{C2CEFB21-2A79-6146-BD65-EF453E7BED77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EA936861-8E18-964B-947A-893D5EEC7A1F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1B94588D-2FE2-A24B-8FF4-1380A0A78426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77" name="Vrije vorm: vorm 52">
              <a:extLst>
                <a:ext uri="{FF2B5EF4-FFF2-40B4-BE49-F238E27FC236}">
                  <a16:creationId xmlns:a16="http://schemas.microsoft.com/office/drawing/2014/main" id="{BB80159B-7C42-C144-A603-2ACD2C8713C6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457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pos="13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v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001463" y="1615575"/>
            <a:ext cx="6372708" cy="712246"/>
          </a:xfrm>
        </p:spPr>
        <p:txBody>
          <a:bodyPr anchor="b">
            <a:sp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265702F-B65B-0F41-91B7-794EEB8C1D01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95366A09-9B51-2C40-B5C9-2D4EAED2242C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BA9B5EC-13A6-F743-B608-1322BE30D529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BD8AB90-C0EF-FC41-B905-6F591676A3CB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552980C-70D6-EE47-B639-A527F26ECD18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F3C1D62-427C-D84D-B848-6E42DAF16A29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355D8EE6-F313-9A4B-A0CF-7F71CF1BE900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A861BCE5-70C2-F442-8BA5-197B9A40D503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3B0CAF30-7C32-0740-802A-B5B76C822DA5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0F681697-8C2C-A141-8FFD-C2A073B56753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9C6F25E-C338-4446-901B-77C0D266645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8E434938-81C1-EB43-AF9B-E5A6D92E8960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DE21A6D-6640-CF48-BFB0-32492AF9C16A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AF262579-12E1-DC46-B29C-6969C9F982F3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8EE50D91-810D-5648-A51F-2F914006D5CE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6B65FE13-D957-884A-BFB5-2A930B0B26A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7D755BF0-2951-8E45-B140-8BAD8FE683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95AB9319-512F-B347-B8F4-3C9BB1112F4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642C1647-1DDA-AE4C-99B5-CD39217D030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A7C34805-97C7-AF4E-92C1-09AB1ED0027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7B4EC152-40BD-DA44-99F0-ADAC81E7055B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C358F98-5FBE-DA49-B324-EB189967CE3A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05B5B8B7-1387-5A46-8698-B5481C5EFAA4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CA381238-3864-0D40-8712-B8A0BDFEA204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ijdelijke aanduiding voor tekst 3">
            <a:extLst>
              <a:ext uri="{FF2B5EF4-FFF2-40B4-BE49-F238E27FC236}">
                <a16:creationId xmlns:a16="http://schemas.microsoft.com/office/drawing/2014/main" id="{78CB7D43-2497-4740-9056-C65BBA96ACA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01463" y="2539964"/>
            <a:ext cx="6372708" cy="1154162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  <a:endParaRPr lang="en-GB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376A22E-AFEE-2843-B9CA-7DF26DB4A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8" name="Vrije vorm 37">
            <a:extLst>
              <a:ext uri="{FF2B5EF4-FFF2-40B4-BE49-F238E27FC236}">
                <a16:creationId xmlns:a16="http://schemas.microsoft.com/office/drawing/2014/main" id="{BC14C5CA-8F9E-0840-BD80-8813DF9AA2C0}"/>
              </a:ext>
            </a:extLst>
          </p:cNvPr>
          <p:cNvSpPr/>
          <p:nvPr/>
        </p:nvSpPr>
        <p:spPr>
          <a:xfrm rot="20409616">
            <a:off x="1232245" y="-1157781"/>
            <a:ext cx="10236668" cy="6962810"/>
          </a:xfrm>
          <a:custGeom>
            <a:avLst/>
            <a:gdLst>
              <a:gd name="connsiteX0" fmla="*/ 2315824 w 10236668"/>
              <a:gd name="connsiteY0" fmla="*/ 0 h 6962810"/>
              <a:gd name="connsiteX1" fmla="*/ 2432689 w 10236668"/>
              <a:gd name="connsiteY1" fmla="*/ 42166 h 6962810"/>
              <a:gd name="connsiteX2" fmla="*/ 2212186 w 10236668"/>
              <a:gd name="connsiteY2" fmla="*/ 238279 h 6962810"/>
              <a:gd name="connsiteX3" fmla="*/ 171556 w 10236668"/>
              <a:gd name="connsiteY3" fmla="*/ 3312902 h 6962810"/>
              <a:gd name="connsiteX4" fmla="*/ 1521514 w 10236668"/>
              <a:gd name="connsiteY4" fmla="*/ 6439448 h 6962810"/>
              <a:gd name="connsiteX5" fmla="*/ 5278350 w 10236668"/>
              <a:gd name="connsiteY5" fmla="*/ 6626418 h 6962810"/>
              <a:gd name="connsiteX6" fmla="*/ 5822516 w 10236668"/>
              <a:gd name="connsiteY6" fmla="*/ 6501775 h 6962810"/>
              <a:gd name="connsiteX7" fmla="*/ 8334054 w 10236668"/>
              <a:gd name="connsiteY7" fmla="*/ 6138217 h 6962810"/>
              <a:gd name="connsiteX8" fmla="*/ 9150304 w 10236668"/>
              <a:gd name="connsiteY8" fmla="*/ 6200544 h 6962810"/>
              <a:gd name="connsiteX9" fmla="*/ 10017571 w 10236668"/>
              <a:gd name="connsiteY9" fmla="*/ 6427768 h 6962810"/>
              <a:gd name="connsiteX10" fmla="*/ 10236668 w 10236668"/>
              <a:gd name="connsiteY10" fmla="*/ 6507074 h 6962810"/>
              <a:gd name="connsiteX11" fmla="*/ 10201515 w 10236668"/>
              <a:gd name="connsiteY11" fmla="*/ 6604504 h 6962810"/>
              <a:gd name="connsiteX12" fmla="*/ 9975713 w 10236668"/>
              <a:gd name="connsiteY12" fmla="*/ 6522552 h 6962810"/>
              <a:gd name="connsiteX13" fmla="*/ 9118915 w 10236668"/>
              <a:gd name="connsiteY13" fmla="*/ 6304423 h 6962810"/>
              <a:gd name="connsiteX14" fmla="*/ 5843446 w 10236668"/>
              <a:gd name="connsiteY14" fmla="*/ 6605643 h 6962810"/>
              <a:gd name="connsiteX15" fmla="*/ 5299279 w 10236668"/>
              <a:gd name="connsiteY15" fmla="*/ 6730297 h 6962810"/>
              <a:gd name="connsiteX16" fmla="*/ 1469184 w 10236668"/>
              <a:gd name="connsiteY16" fmla="*/ 6532933 h 6962810"/>
              <a:gd name="connsiteX17" fmla="*/ 66909 w 10236668"/>
              <a:gd name="connsiteY17" fmla="*/ 3292127 h 6962810"/>
              <a:gd name="connsiteX18" fmla="*/ 2117998 w 10236668"/>
              <a:gd name="connsiteY18" fmla="*/ 175952 h 69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36668" h="6962810">
                <a:moveTo>
                  <a:pt x="2315824" y="0"/>
                </a:moveTo>
                <a:lnTo>
                  <a:pt x="2432689" y="42166"/>
                </a:lnTo>
                <a:lnTo>
                  <a:pt x="2212186" y="238279"/>
                </a:lnTo>
                <a:cubicBezTo>
                  <a:pt x="1040135" y="1297772"/>
                  <a:pt x="380851" y="2294949"/>
                  <a:pt x="171556" y="3312902"/>
                </a:cubicBezTo>
                <a:cubicBezTo>
                  <a:pt x="-90057" y="4569748"/>
                  <a:pt x="464569" y="5857762"/>
                  <a:pt x="1521514" y="6439448"/>
                </a:cubicBezTo>
                <a:cubicBezTo>
                  <a:pt x="2683094" y="7073068"/>
                  <a:pt x="4221416" y="6854940"/>
                  <a:pt x="5278350" y="6626418"/>
                </a:cubicBezTo>
                <a:cubicBezTo>
                  <a:pt x="5456255" y="6584878"/>
                  <a:pt x="5644622" y="6543327"/>
                  <a:pt x="5822516" y="6501775"/>
                </a:cubicBezTo>
                <a:cubicBezTo>
                  <a:pt x="6649236" y="6325187"/>
                  <a:pt x="7486415" y="6138217"/>
                  <a:pt x="8334054" y="6138217"/>
                </a:cubicBezTo>
                <a:cubicBezTo>
                  <a:pt x="8606137" y="6138217"/>
                  <a:pt x="8878221" y="6158993"/>
                  <a:pt x="9150304" y="6200544"/>
                </a:cubicBezTo>
                <a:cubicBezTo>
                  <a:pt x="9448553" y="6252484"/>
                  <a:pt x="9736332" y="6332985"/>
                  <a:pt x="10017571" y="6427768"/>
                </a:cubicBezTo>
                <a:lnTo>
                  <a:pt x="10236668" y="6507074"/>
                </a:lnTo>
                <a:lnTo>
                  <a:pt x="10201515" y="6604504"/>
                </a:lnTo>
                <a:lnTo>
                  <a:pt x="9975713" y="6522552"/>
                </a:lnTo>
                <a:cubicBezTo>
                  <a:pt x="9697090" y="6429069"/>
                  <a:pt x="9411928" y="6351166"/>
                  <a:pt x="9118915" y="6304423"/>
                </a:cubicBezTo>
                <a:cubicBezTo>
                  <a:pt x="8030582" y="6117453"/>
                  <a:pt x="6921319" y="6366739"/>
                  <a:pt x="5843446" y="6605643"/>
                </a:cubicBezTo>
                <a:cubicBezTo>
                  <a:pt x="5665550" y="6647194"/>
                  <a:pt x="5477186" y="6688745"/>
                  <a:pt x="5299279" y="6730297"/>
                </a:cubicBezTo>
                <a:cubicBezTo>
                  <a:pt x="4221417" y="6958818"/>
                  <a:pt x="2662165" y="7187328"/>
                  <a:pt x="1469184" y="6532933"/>
                </a:cubicBezTo>
                <a:cubicBezTo>
                  <a:pt x="370392" y="5920089"/>
                  <a:pt x="-205174" y="4590523"/>
                  <a:pt x="66909" y="3292127"/>
                </a:cubicBezTo>
                <a:cubicBezTo>
                  <a:pt x="286674" y="2263791"/>
                  <a:pt x="956417" y="1245839"/>
                  <a:pt x="2117998" y="1759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42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v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2112462" y="3148041"/>
            <a:ext cx="6372708" cy="712246"/>
          </a:xfrm>
        </p:spPr>
        <p:txBody>
          <a:bodyPr anchor="b">
            <a:sp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79D032C-8DFA-4744-81F7-E9E04F968B2A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9BE72F0-50EC-E942-9770-34DD3DB33F1F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5BE1519-6DC4-884A-842E-70C9AFF2DAB5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639DD4A-79F1-AB4B-9FFB-93CBE55B82FE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FD20147-6873-514A-868C-0A9A7A268C9F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F581298-FC26-464B-B0C0-67D3F919E0B8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5AABE671-CCB5-E24C-971C-3870D53FB39C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2F0F072B-6FBF-F744-AF75-687B4ED3B490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0D87C623-1E67-9344-9216-F53FF5377D2D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4A6881B9-55EF-8D46-951D-FCEE605FC790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F83A6CA1-7B47-334B-B885-1064FE1745CA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913AA62B-E0D3-0646-8374-D844ADD09390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E21EA93D-62B0-154E-90A4-29ED89DBE911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1FFDFBF4-446E-A445-8110-66764EF32582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62D1E714-3BF8-9043-A6DB-16ABEFCA2B1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C61344FA-C4B7-8845-B2E9-AAD12AC074B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1B6A2540-EDD9-284C-901A-ADA21991EFA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B002B30C-FAEE-3A43-9A7E-7D7B8A3E66F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8338E507-3A44-2B4E-B666-2D599679E2E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4CC95B05-9DA6-E043-BCCC-B370329715F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2EF225FD-B243-944C-9684-6E3A57587193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CDACD24-E4CA-0A4A-A377-E43C93B3BD1B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3B2DDA83-DF7C-FD44-B250-BDF79F21B6BB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832017CE-48E1-E046-9DEC-7763A40AE661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ijdelijke aanduiding voor tekst 3">
            <a:extLst>
              <a:ext uri="{FF2B5EF4-FFF2-40B4-BE49-F238E27FC236}">
                <a16:creationId xmlns:a16="http://schemas.microsoft.com/office/drawing/2014/main" id="{01EAFF53-0165-904C-90C1-2B8D831B37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12462" y="4044697"/>
            <a:ext cx="6372708" cy="1154162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  <a:endParaRPr lang="en-GB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362D27F9-01E7-4F42-8385-C7A6671A5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42" name="Vrije vorm 41">
            <a:extLst>
              <a:ext uri="{FF2B5EF4-FFF2-40B4-BE49-F238E27FC236}">
                <a16:creationId xmlns:a16="http://schemas.microsoft.com/office/drawing/2014/main" id="{64E1A846-5B79-E141-A235-2F811FA4AFB9}"/>
              </a:ext>
            </a:extLst>
          </p:cNvPr>
          <p:cNvSpPr/>
          <p:nvPr/>
        </p:nvSpPr>
        <p:spPr>
          <a:xfrm rot="16740972">
            <a:off x="3353992" y="-1300593"/>
            <a:ext cx="6730161" cy="11295399"/>
          </a:xfrm>
          <a:custGeom>
            <a:avLst/>
            <a:gdLst>
              <a:gd name="connsiteX0" fmla="*/ 6691483 w 6730161"/>
              <a:gd name="connsiteY0" fmla="*/ 3699755 h 11295399"/>
              <a:gd name="connsiteX1" fmla="*/ 6660344 w 6730161"/>
              <a:gd name="connsiteY1" fmla="*/ 4796225 h 11295399"/>
              <a:gd name="connsiteX2" fmla="*/ 4289420 w 6730161"/>
              <a:gd name="connsiteY2" fmla="*/ 10089417 h 11295399"/>
              <a:gd name="connsiteX3" fmla="*/ 3004421 w 6730161"/>
              <a:gd name="connsiteY3" fmla="*/ 11210131 h 11295399"/>
              <a:gd name="connsiteX4" fmla="*/ 2918947 w 6730161"/>
              <a:gd name="connsiteY4" fmla="*/ 11259887 h 11295399"/>
              <a:gd name="connsiteX5" fmla="*/ 2695144 w 6730161"/>
              <a:gd name="connsiteY5" fmla="*/ 11295399 h 11295399"/>
              <a:gd name="connsiteX6" fmla="*/ 2848761 w 6730161"/>
              <a:gd name="connsiteY6" fmla="*/ 11212466 h 11295399"/>
              <a:gd name="connsiteX7" fmla="*/ 4222110 w 6730161"/>
              <a:gd name="connsiteY7" fmla="*/ 10030031 h 11295399"/>
              <a:gd name="connsiteX8" fmla="*/ 6578068 w 6730161"/>
              <a:gd name="connsiteY8" fmla="*/ 4773948 h 11295399"/>
              <a:gd name="connsiteX9" fmla="*/ 5717959 w 6730161"/>
              <a:gd name="connsiteY9" fmla="*/ 1975165 h 11295399"/>
              <a:gd name="connsiteX10" fmla="*/ 3145099 w 6730161"/>
              <a:gd name="connsiteY10" fmla="*/ 341918 h 11295399"/>
              <a:gd name="connsiteX11" fmla="*/ 1641767 w 6730161"/>
              <a:gd name="connsiteY11" fmla="*/ 82080 h 11295399"/>
              <a:gd name="connsiteX12" fmla="*/ 149309 w 6730161"/>
              <a:gd name="connsiteY12" fmla="*/ 451650 h 11295399"/>
              <a:gd name="connsiteX13" fmla="*/ 12790 w 6730161"/>
              <a:gd name="connsiteY13" fmla="*/ 543004 h 11295399"/>
              <a:gd name="connsiteX14" fmla="*/ 0 w 6730161"/>
              <a:gd name="connsiteY14" fmla="*/ 462400 h 11295399"/>
              <a:gd name="connsiteX15" fmla="*/ 4896 w 6730161"/>
              <a:gd name="connsiteY15" fmla="*/ 458857 h 11295399"/>
              <a:gd name="connsiteX16" fmla="*/ 3175016 w 6730161"/>
              <a:gd name="connsiteY16" fmla="*/ 267675 h 11295399"/>
              <a:gd name="connsiteX17" fmla="*/ 5785268 w 6730161"/>
              <a:gd name="connsiteY17" fmla="*/ 1930619 h 11295399"/>
              <a:gd name="connsiteX18" fmla="*/ 6691483 w 6730161"/>
              <a:gd name="connsiteY18" fmla="*/ 3699755 h 1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30161" h="11295399">
                <a:moveTo>
                  <a:pt x="6691483" y="3699755"/>
                </a:moveTo>
                <a:cubicBezTo>
                  <a:pt x="6747843" y="4037453"/>
                  <a:pt x="6746821" y="4404151"/>
                  <a:pt x="6660344" y="4796225"/>
                </a:cubicBezTo>
                <a:cubicBezTo>
                  <a:pt x="6181672" y="6949132"/>
                  <a:pt x="5299121" y="8931300"/>
                  <a:pt x="4289420" y="10089417"/>
                </a:cubicBezTo>
                <a:cubicBezTo>
                  <a:pt x="3868712" y="10562688"/>
                  <a:pt x="3450108" y="10932606"/>
                  <a:pt x="3004421" y="11210131"/>
                </a:cubicBezTo>
                <a:lnTo>
                  <a:pt x="2918947" y="11259887"/>
                </a:lnTo>
                <a:lnTo>
                  <a:pt x="2695144" y="11295399"/>
                </a:lnTo>
                <a:lnTo>
                  <a:pt x="2848761" y="11212466"/>
                </a:lnTo>
                <a:cubicBezTo>
                  <a:pt x="3330208" y="10931332"/>
                  <a:pt x="3776158" y="10542277"/>
                  <a:pt x="4222110" y="10030031"/>
                </a:cubicBezTo>
                <a:cubicBezTo>
                  <a:pt x="5224329" y="8879334"/>
                  <a:pt x="6106880" y="6919442"/>
                  <a:pt x="6578068" y="4773948"/>
                </a:cubicBezTo>
                <a:cubicBezTo>
                  <a:pt x="6847321" y="3549017"/>
                  <a:pt x="6263940" y="2576496"/>
                  <a:pt x="5717959" y="1975165"/>
                </a:cubicBezTo>
                <a:cubicBezTo>
                  <a:pt x="5074744" y="1262473"/>
                  <a:pt x="4139835" y="668562"/>
                  <a:pt x="3145099" y="341918"/>
                </a:cubicBezTo>
                <a:cubicBezTo>
                  <a:pt x="2621552" y="171171"/>
                  <a:pt x="2112963" y="82080"/>
                  <a:pt x="1641767" y="82080"/>
                </a:cubicBezTo>
                <a:cubicBezTo>
                  <a:pt x="1069605" y="82080"/>
                  <a:pt x="560551" y="207360"/>
                  <a:pt x="149309" y="451650"/>
                </a:cubicBezTo>
                <a:lnTo>
                  <a:pt x="12790" y="543004"/>
                </a:lnTo>
                <a:lnTo>
                  <a:pt x="0" y="462400"/>
                </a:lnTo>
                <a:lnTo>
                  <a:pt x="4896" y="458857"/>
                </a:lnTo>
                <a:cubicBezTo>
                  <a:pt x="518274" y="110470"/>
                  <a:pt x="1528177" y="-269158"/>
                  <a:pt x="3175016" y="267675"/>
                </a:cubicBezTo>
                <a:cubicBezTo>
                  <a:pt x="4177235" y="594327"/>
                  <a:pt x="5127095" y="1203079"/>
                  <a:pt x="5785268" y="1930619"/>
                </a:cubicBezTo>
                <a:cubicBezTo>
                  <a:pt x="6165774" y="2354242"/>
                  <a:pt x="6567492" y="2956819"/>
                  <a:pt x="6691483" y="36997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31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v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192166" y="3656041"/>
            <a:ext cx="6372708" cy="712246"/>
          </a:xfrm>
        </p:spPr>
        <p:txBody>
          <a:bodyPr anchor="b">
            <a:spAutoFit/>
          </a:bodyPr>
          <a:lstStyle>
            <a:lvl1pPr algn="l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C509641C-2A4A-5F46-9591-E64CCD1FDCF5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D4D82C2A-E808-FC4C-BF25-DFA06E85A59E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8065AE6-7EBF-5D4E-B2E0-28EDC8C0BB2E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994DC0B-60E3-A14A-A167-3C43C79159BD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7DBA936-4773-6E48-82F1-8019D338A9E5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848F51D4-AF34-064D-A198-EBBB29976220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7" name="Rechthoek: afgeronde hoeken 61">
                <a:extLst>
                  <a:ext uri="{FF2B5EF4-FFF2-40B4-BE49-F238E27FC236}">
                    <a16:creationId xmlns:a16="http://schemas.microsoft.com/office/drawing/2014/main" id="{03223E06-2F8A-5542-8833-2B2DAF86DD81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E446AB20-E4B6-B046-A1A9-867414FFA794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75AC6E2D-3FAD-3244-AD7E-FB07E4946308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A9185AA1-9A5F-004A-AE8A-9A75020882D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67CE0062-CA6E-AA4D-BAC6-0B1B27BF854D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7FE17785-135D-7E44-A0B5-8CBE6F55B59D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9109EBC3-0F7A-4C4C-B612-38B3E05804C3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4C8F5122-7ACA-3F4E-A112-C9DFEB749611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1" name="Rechthoek: afgeronde hoeken 55">
                  <a:extLst>
                    <a:ext uri="{FF2B5EF4-FFF2-40B4-BE49-F238E27FC236}">
                      <a16:creationId xmlns:a16="http://schemas.microsoft.com/office/drawing/2014/main" id="{F40828A6-4F37-BA47-9AD7-6FCBD6FBEA2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029953EE-916C-AD46-A0FC-B38519EA83AA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ECB21187-ABB1-B248-B1DE-07149A50957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6E2C6F6C-B3C8-9F46-B81C-12C426864CD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3819D71A-A314-7A4F-8650-8EB0138F3D8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D99100A2-A4E0-A045-9FA5-8AB06D78FF1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Boog 19">
                <a:extLst>
                  <a:ext uri="{FF2B5EF4-FFF2-40B4-BE49-F238E27FC236}">
                    <a16:creationId xmlns:a16="http://schemas.microsoft.com/office/drawing/2014/main" id="{AED879BD-6790-6F4C-885D-088D96D6A165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1BC6A0F-FB13-4948-B13C-8E7EDB69A043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C9F5E2F2-8B1A-E447-8229-9D7638549570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8" name="Vrije vorm: vorm 52">
              <a:extLst>
                <a:ext uri="{FF2B5EF4-FFF2-40B4-BE49-F238E27FC236}">
                  <a16:creationId xmlns:a16="http://schemas.microsoft.com/office/drawing/2014/main" id="{7C801B39-500F-124C-975C-90352FE577FA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ijdelijke aanduiding voor tekst 3">
            <a:extLst>
              <a:ext uri="{FF2B5EF4-FFF2-40B4-BE49-F238E27FC236}">
                <a16:creationId xmlns:a16="http://schemas.microsoft.com/office/drawing/2014/main" id="{F8601830-4A26-A248-A2C1-170CAC89E9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92166" y="4543376"/>
            <a:ext cx="6372708" cy="115416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  <a:endParaRPr lang="en-GB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C1EEF05-250B-484E-9D92-0B3A10010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36" name="Vrije vorm: vorm 87">
            <a:extLst>
              <a:ext uri="{FF2B5EF4-FFF2-40B4-BE49-F238E27FC236}">
                <a16:creationId xmlns:a16="http://schemas.microsoft.com/office/drawing/2014/main" id="{D75DF463-3A0C-EE4A-8F52-68C76BC46047}"/>
              </a:ext>
            </a:extLst>
          </p:cNvPr>
          <p:cNvSpPr/>
          <p:nvPr userDrawn="1"/>
        </p:nvSpPr>
        <p:spPr>
          <a:xfrm rot="15583850" flipH="1" flipV="1">
            <a:off x="920846" y="-183962"/>
            <a:ext cx="7327798" cy="8255404"/>
          </a:xfrm>
          <a:custGeom>
            <a:avLst/>
            <a:gdLst>
              <a:gd name="connsiteX0" fmla="*/ 60887 w 7327798"/>
              <a:gd name="connsiteY0" fmla="*/ 5261291 h 8255404"/>
              <a:gd name="connsiteX1" fmla="*/ 988141 w 7327798"/>
              <a:gd name="connsiteY1" fmla="*/ 3772062 h 8255404"/>
              <a:gd name="connsiteX2" fmla="*/ 1849612 w 7327798"/>
              <a:gd name="connsiteY2" fmla="*/ 3215260 h 8255404"/>
              <a:gd name="connsiteX3" fmla="*/ 3038313 w 7327798"/>
              <a:gd name="connsiteY3" fmla="*/ 2333653 h 8255404"/>
              <a:gd name="connsiteX4" fmla="*/ 3559204 w 7327798"/>
              <a:gd name="connsiteY4" fmla="*/ 1544845 h 8255404"/>
              <a:gd name="connsiteX5" fmla="*/ 4213657 w 7327798"/>
              <a:gd name="connsiteY5" fmla="*/ 610206 h 8255404"/>
              <a:gd name="connsiteX6" fmla="*/ 7292263 w 7327798"/>
              <a:gd name="connsiteY6" fmla="*/ 239002 h 8255404"/>
              <a:gd name="connsiteX7" fmla="*/ 7327798 w 7327798"/>
              <a:gd name="connsiteY7" fmla="*/ 251905 h 8255404"/>
              <a:gd name="connsiteX8" fmla="*/ 7314870 w 7327798"/>
              <a:gd name="connsiteY8" fmla="*/ 323262 h 8255404"/>
              <a:gd name="connsiteX9" fmla="*/ 7265551 w 7327798"/>
              <a:gd name="connsiteY9" fmla="*/ 305292 h 8255404"/>
              <a:gd name="connsiteX10" fmla="*/ 5923250 w 7327798"/>
              <a:gd name="connsiteY10" fmla="*/ 73287 h 8255404"/>
              <a:gd name="connsiteX11" fmla="*/ 4253726 w 7327798"/>
              <a:gd name="connsiteY11" fmla="*/ 656606 h 8255404"/>
              <a:gd name="connsiteX12" fmla="*/ 3612629 w 7327798"/>
              <a:gd name="connsiteY12" fmla="*/ 1571361 h 8255404"/>
              <a:gd name="connsiteX13" fmla="*/ 3085063 w 7327798"/>
              <a:gd name="connsiteY13" fmla="*/ 2366795 h 8255404"/>
              <a:gd name="connsiteX14" fmla="*/ 1876324 w 7327798"/>
              <a:gd name="connsiteY14" fmla="*/ 3261659 h 8255404"/>
              <a:gd name="connsiteX15" fmla="*/ 1028210 w 7327798"/>
              <a:gd name="connsiteY15" fmla="*/ 3818462 h 8255404"/>
              <a:gd name="connsiteX16" fmla="*/ 567417 w 7327798"/>
              <a:gd name="connsiteY16" fmla="*/ 7934840 h 8255404"/>
              <a:gd name="connsiteX17" fmla="*/ 699325 w 7327798"/>
              <a:gd name="connsiteY17" fmla="*/ 8204414 h 8255404"/>
              <a:gd name="connsiteX18" fmla="*/ 729272 w 7327798"/>
              <a:gd name="connsiteY18" fmla="*/ 8255404 h 8255404"/>
              <a:gd name="connsiteX19" fmla="*/ 636318 w 7327798"/>
              <a:gd name="connsiteY19" fmla="*/ 8238563 h 8255404"/>
              <a:gd name="connsiteX20" fmla="*/ 634026 w 7327798"/>
              <a:gd name="connsiteY20" fmla="*/ 8234653 h 8255404"/>
              <a:gd name="connsiteX21" fmla="*/ 500636 w 7327798"/>
              <a:gd name="connsiteY21" fmla="*/ 7961356 h 8255404"/>
              <a:gd name="connsiteX22" fmla="*/ 60887 w 7327798"/>
              <a:gd name="connsiteY22" fmla="*/ 5261291 h 82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27798" h="8255404">
                <a:moveTo>
                  <a:pt x="60887" y="5261291"/>
                </a:moveTo>
                <a:cubicBezTo>
                  <a:pt x="173933" y="4715711"/>
                  <a:pt x="454727" y="4199610"/>
                  <a:pt x="988141" y="3772062"/>
                </a:cubicBezTo>
                <a:cubicBezTo>
                  <a:pt x="1255265" y="3559948"/>
                  <a:pt x="1555776" y="3380975"/>
                  <a:pt x="1849612" y="3215260"/>
                </a:cubicBezTo>
                <a:cubicBezTo>
                  <a:pt x="2277010" y="2969996"/>
                  <a:pt x="2711090" y="2711482"/>
                  <a:pt x="3038313" y="2333653"/>
                </a:cubicBezTo>
                <a:cubicBezTo>
                  <a:pt x="3245337" y="2101648"/>
                  <a:pt x="3398930" y="1816618"/>
                  <a:pt x="3559204" y="1544845"/>
                </a:cubicBezTo>
                <a:cubicBezTo>
                  <a:pt x="3746191" y="1213415"/>
                  <a:pt x="3939859" y="875353"/>
                  <a:pt x="4213657" y="610206"/>
                </a:cubicBezTo>
                <a:cubicBezTo>
                  <a:pt x="4534207" y="298660"/>
                  <a:pt x="5482496" y="-350942"/>
                  <a:pt x="7292263" y="239002"/>
                </a:cubicBezTo>
                <a:lnTo>
                  <a:pt x="7327798" y="251905"/>
                </a:lnTo>
                <a:lnTo>
                  <a:pt x="7314870" y="323262"/>
                </a:lnTo>
                <a:lnTo>
                  <a:pt x="7265551" y="305292"/>
                </a:lnTo>
                <a:cubicBezTo>
                  <a:pt x="6798084" y="152835"/>
                  <a:pt x="6343974" y="73288"/>
                  <a:pt x="5923250" y="73287"/>
                </a:cubicBezTo>
                <a:cubicBezTo>
                  <a:pt x="5242085" y="73288"/>
                  <a:pt x="4661093" y="272150"/>
                  <a:pt x="4253726" y="656606"/>
                </a:cubicBezTo>
                <a:cubicBezTo>
                  <a:pt x="3986602" y="915127"/>
                  <a:pt x="3792942" y="1246557"/>
                  <a:pt x="3612629" y="1571361"/>
                </a:cubicBezTo>
                <a:cubicBezTo>
                  <a:pt x="3459036" y="1843133"/>
                  <a:pt x="3298762" y="2128164"/>
                  <a:pt x="3085063" y="2366795"/>
                </a:cubicBezTo>
                <a:cubicBezTo>
                  <a:pt x="2751158" y="2751257"/>
                  <a:pt x="2310404" y="3009771"/>
                  <a:pt x="1876324" y="3261659"/>
                </a:cubicBezTo>
                <a:cubicBezTo>
                  <a:pt x="1589170" y="3427374"/>
                  <a:pt x="1288652" y="3606347"/>
                  <a:pt x="1028210" y="3818462"/>
                </a:cubicBezTo>
                <a:cubicBezTo>
                  <a:pt x="-360834" y="4932074"/>
                  <a:pt x="13139" y="6668771"/>
                  <a:pt x="567417" y="7934840"/>
                </a:cubicBezTo>
                <a:cubicBezTo>
                  <a:pt x="607904" y="8026399"/>
                  <a:pt x="651938" y="8116300"/>
                  <a:pt x="699325" y="8204414"/>
                </a:cubicBezTo>
                <a:lnTo>
                  <a:pt x="729272" y="8255404"/>
                </a:lnTo>
                <a:lnTo>
                  <a:pt x="636318" y="8238563"/>
                </a:lnTo>
                <a:lnTo>
                  <a:pt x="634026" y="8234653"/>
                </a:lnTo>
                <a:cubicBezTo>
                  <a:pt x="586069" y="8145301"/>
                  <a:pt x="541540" y="8054157"/>
                  <a:pt x="500636" y="7961356"/>
                </a:cubicBezTo>
                <a:cubicBezTo>
                  <a:pt x="150036" y="7161777"/>
                  <a:pt x="-127522" y="6170591"/>
                  <a:pt x="60887" y="526129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44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onlijke voor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jdelijke aanduiding voor afbeelding 188">
            <a:extLst>
              <a:ext uri="{FF2B5EF4-FFF2-40B4-BE49-F238E27FC236}">
                <a16:creationId xmlns:a16="http://schemas.microsoft.com/office/drawing/2014/main" id="{6953D295-61E6-EE4D-BF3C-BE7AC504A3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" y="-1"/>
            <a:ext cx="5472863" cy="6170225"/>
          </a:xfrm>
          <a:custGeom>
            <a:avLst/>
            <a:gdLst>
              <a:gd name="connsiteX0" fmla="*/ 0 w 5472863"/>
              <a:gd name="connsiteY0" fmla="*/ 0 h 6170225"/>
              <a:gd name="connsiteX1" fmla="*/ 4694675 w 5472863"/>
              <a:gd name="connsiteY1" fmla="*/ 0 h 6170225"/>
              <a:gd name="connsiteX2" fmla="*/ 4767853 w 5472863"/>
              <a:gd name="connsiteY2" fmla="*/ 67846 h 6170225"/>
              <a:gd name="connsiteX3" fmla="*/ 5269481 w 5472863"/>
              <a:gd name="connsiteY3" fmla="*/ 744739 h 6170225"/>
              <a:gd name="connsiteX4" fmla="*/ 5243379 w 5472863"/>
              <a:gd name="connsiteY4" fmla="*/ 2316921 h 6170225"/>
              <a:gd name="connsiteX5" fmla="*/ 4924463 w 5472863"/>
              <a:gd name="connsiteY5" fmla="*/ 3113266 h 6170225"/>
              <a:gd name="connsiteX6" fmla="*/ 5004267 w 5472863"/>
              <a:gd name="connsiteY6" fmla="*/ 4033108 h 6170225"/>
              <a:gd name="connsiteX7" fmla="*/ 2960963 w 5472863"/>
              <a:gd name="connsiteY7" fmla="*/ 6088181 h 6170225"/>
              <a:gd name="connsiteX8" fmla="*/ 2235216 w 5472863"/>
              <a:gd name="connsiteY8" fmla="*/ 6170208 h 6170225"/>
              <a:gd name="connsiteX9" fmla="*/ 116360 w 5472863"/>
              <a:gd name="connsiteY9" fmla="*/ 5432449 h 6170225"/>
              <a:gd name="connsiteX10" fmla="*/ 0 w 5472863"/>
              <a:gd name="connsiteY10" fmla="*/ 5324975 h 617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2863" h="6170225">
                <a:moveTo>
                  <a:pt x="0" y="0"/>
                </a:moveTo>
                <a:lnTo>
                  <a:pt x="4694675" y="0"/>
                </a:lnTo>
                <a:lnTo>
                  <a:pt x="4767853" y="67846"/>
                </a:lnTo>
                <a:cubicBezTo>
                  <a:pt x="4969862" y="268589"/>
                  <a:pt x="5144533" y="498472"/>
                  <a:pt x="5269481" y="744739"/>
                </a:cubicBezTo>
                <a:cubicBezTo>
                  <a:pt x="5519375" y="1237273"/>
                  <a:pt x="5570374" y="1795347"/>
                  <a:pt x="5243379" y="2316921"/>
                </a:cubicBezTo>
                <a:cubicBezTo>
                  <a:pt x="5091121" y="2559815"/>
                  <a:pt x="4962390" y="2826263"/>
                  <a:pt x="4924463" y="3113266"/>
                </a:cubicBezTo>
                <a:cubicBezTo>
                  <a:pt x="4883105" y="3426603"/>
                  <a:pt x="4995821" y="3721449"/>
                  <a:pt x="5004267" y="4033108"/>
                </a:cubicBezTo>
                <a:cubicBezTo>
                  <a:pt x="5025258" y="4804169"/>
                  <a:pt x="3938949" y="5853095"/>
                  <a:pt x="2960963" y="6088181"/>
                </a:cubicBezTo>
                <a:cubicBezTo>
                  <a:pt x="2736729" y="6142095"/>
                  <a:pt x="2493691" y="6171046"/>
                  <a:pt x="2235216" y="6170208"/>
                </a:cubicBezTo>
                <a:cubicBezTo>
                  <a:pt x="1462432" y="6167650"/>
                  <a:pt x="708008" y="5921758"/>
                  <a:pt x="116360" y="5432449"/>
                </a:cubicBezTo>
                <a:lnTo>
                  <a:pt x="0" y="532497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19" name="Vrije vorm 118">
            <a:extLst>
              <a:ext uri="{FF2B5EF4-FFF2-40B4-BE49-F238E27FC236}">
                <a16:creationId xmlns:a16="http://schemas.microsoft.com/office/drawing/2014/main" id="{D6B1B7DA-7D4C-FC4D-9DE8-9AB5252554EF}"/>
              </a:ext>
            </a:extLst>
          </p:cNvPr>
          <p:cNvSpPr/>
          <p:nvPr userDrawn="1"/>
        </p:nvSpPr>
        <p:spPr>
          <a:xfrm rot="7469779" flipH="1">
            <a:off x="9719452" y="5027703"/>
            <a:ext cx="2960670" cy="2374229"/>
          </a:xfrm>
          <a:custGeom>
            <a:avLst/>
            <a:gdLst>
              <a:gd name="connsiteX0" fmla="*/ 1512818 w 2960670"/>
              <a:gd name="connsiteY0" fmla="*/ 0 h 2374229"/>
              <a:gd name="connsiteX1" fmla="*/ 0 w 2960670"/>
              <a:gd name="connsiteY1" fmla="*/ 2201467 h 2374229"/>
              <a:gd name="connsiteX2" fmla="*/ 84319 w 2960670"/>
              <a:gd name="connsiteY2" fmla="*/ 2236022 h 2374229"/>
              <a:gd name="connsiteX3" fmla="*/ 1909402 w 2960670"/>
              <a:gd name="connsiteY3" fmla="*/ 1780553 h 2374229"/>
              <a:gd name="connsiteX4" fmla="*/ 2322882 w 2960670"/>
              <a:gd name="connsiteY4" fmla="*/ 1276787 h 2374229"/>
              <a:gd name="connsiteX5" fmla="*/ 2802616 w 2960670"/>
              <a:gd name="connsiteY5" fmla="*/ 1063332 h 2374229"/>
              <a:gd name="connsiteX6" fmla="*/ 2960670 w 2960670"/>
              <a:gd name="connsiteY6" fmla="*/ 994945 h 23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670" h="2374229">
                <a:moveTo>
                  <a:pt x="1512818" y="0"/>
                </a:moveTo>
                <a:lnTo>
                  <a:pt x="0" y="2201467"/>
                </a:lnTo>
                <a:lnTo>
                  <a:pt x="84319" y="2236022"/>
                </a:lnTo>
                <a:cubicBezTo>
                  <a:pt x="740296" y="2479189"/>
                  <a:pt x="1539577" y="2444505"/>
                  <a:pt x="1909402" y="1780553"/>
                </a:cubicBezTo>
                <a:cubicBezTo>
                  <a:pt x="2015396" y="1590291"/>
                  <a:pt x="2145680" y="1407072"/>
                  <a:pt x="2322882" y="1276787"/>
                </a:cubicBezTo>
                <a:cubicBezTo>
                  <a:pt x="2467991" y="1170132"/>
                  <a:pt x="2637893" y="1124985"/>
                  <a:pt x="2802616" y="1063332"/>
                </a:cubicBezTo>
                <a:lnTo>
                  <a:pt x="2960670" y="994945"/>
                </a:lnTo>
                <a:close/>
              </a:path>
            </a:pathLst>
          </a:custGeom>
          <a:solidFill>
            <a:srgbClr val="ECECEC"/>
          </a:solidFill>
          <a:ln w="1386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‹nr.›</a:t>
            </a:fld>
            <a:endParaRPr lang="fr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A972F86-7D87-C240-99AC-FCB1747E7FE6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D83B6D3-4373-FE46-9485-3C5B60405F10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4A9688A-CD91-5945-ABCB-F15D7A9A28EB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C14DEB4-6CDA-6D49-8032-AD121B983737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0F46690E-6383-034F-A3BD-7B171C215C38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B4FF7272-8CFA-0349-A786-2642BB6DC317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32" name="Rechthoek: afgeronde hoeken 61">
                <a:extLst>
                  <a:ext uri="{FF2B5EF4-FFF2-40B4-BE49-F238E27FC236}">
                    <a16:creationId xmlns:a16="http://schemas.microsoft.com/office/drawing/2014/main" id="{E2828B2F-B4D8-D840-A6ED-F68AD423A4BE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DFFB0706-90E7-384D-B0FF-8FFC6D26E262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30BBD3A4-395F-EF48-92BA-CB241D88D0B6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89CAA68A-F09A-0044-9994-9509544FF759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209DFA1-E6E6-D343-8CA5-D100746B8316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55B8369-1C7F-074C-B8A5-610FEAF49769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F1158668-C25B-1E49-BF8A-9CA3A0609B5D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9DA0C5B1-4181-1C42-87EE-D6376610CFFC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6" name="Rechthoek: afgeronde hoeken 55">
                  <a:extLst>
                    <a:ext uri="{FF2B5EF4-FFF2-40B4-BE49-F238E27FC236}">
                      <a16:creationId xmlns:a16="http://schemas.microsoft.com/office/drawing/2014/main" id="{47BC3533-194C-5E4E-9F17-AC121734953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Rechthoek 26">
                  <a:extLst>
                    <a:ext uri="{FF2B5EF4-FFF2-40B4-BE49-F238E27FC236}">
                      <a16:creationId xmlns:a16="http://schemas.microsoft.com/office/drawing/2014/main" id="{CB16150E-2886-5043-9CD7-A1F7CA1EF4C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2EAECEEB-0E77-6744-A4E5-368C499F9FE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382E196D-04DF-8141-B01A-C53C874297F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5DDAB810-9898-5B4B-B8F5-EE9E8FC9D11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1CC2CB8C-B719-B941-803A-14762D6EA16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5" name="Boog 24">
                <a:extLst>
                  <a:ext uri="{FF2B5EF4-FFF2-40B4-BE49-F238E27FC236}">
                    <a16:creationId xmlns:a16="http://schemas.microsoft.com/office/drawing/2014/main" id="{6EB7D1BB-D3EC-F748-B1E1-747DF861890B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CF0430C7-BB14-E948-B642-BF8CACEE8076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4F9CB849-0D7F-F94C-ACA2-DBA5A95BA110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23" name="Vrije vorm: vorm 52">
              <a:extLst>
                <a:ext uri="{FF2B5EF4-FFF2-40B4-BE49-F238E27FC236}">
                  <a16:creationId xmlns:a16="http://schemas.microsoft.com/office/drawing/2014/main" id="{8FCE54A4-30D5-4B4A-81BE-302439638F39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6" name="Tijdelijke aanduiding voor tekst 5">
            <a:extLst>
              <a:ext uri="{FF2B5EF4-FFF2-40B4-BE49-F238E27FC236}">
                <a16:creationId xmlns:a16="http://schemas.microsoft.com/office/drawing/2014/main" id="{F5175A26-E11B-E142-BABB-F2CEF8F4DDF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56324" y="4541199"/>
            <a:ext cx="4122481" cy="345096"/>
          </a:xfrm>
        </p:spPr>
        <p:txBody>
          <a:bodyPr lIns="0" anchor="ctr">
            <a:normAutofit/>
          </a:bodyPr>
          <a:lstStyle>
            <a:lvl1pPr>
              <a:defRPr sz="1800"/>
            </a:lvl1pPr>
          </a:lstStyle>
          <a:p>
            <a:pPr lvl="0"/>
            <a:r>
              <a:rPr lang="nl-NL" dirty="0"/>
              <a:t>Contact telefoon</a:t>
            </a:r>
            <a:endParaRPr lang="en-GB" dirty="0"/>
          </a:p>
        </p:txBody>
      </p:sp>
      <p:sp>
        <p:nvSpPr>
          <p:cNvPr id="117" name="Titel 2">
            <a:extLst>
              <a:ext uri="{FF2B5EF4-FFF2-40B4-BE49-F238E27FC236}">
                <a16:creationId xmlns:a16="http://schemas.microsoft.com/office/drawing/2014/main" id="{E09EA652-DC80-F643-8BCD-539831234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4337" y="3110655"/>
            <a:ext cx="5272338" cy="677108"/>
          </a:xfrm>
        </p:spPr>
        <p:txBody>
          <a:bodyPr wrap="square" anchor="b">
            <a:spAutoFit/>
          </a:bodyPr>
          <a:lstStyle>
            <a:lvl1pPr>
              <a:defRPr sz="4400"/>
            </a:lvl1pPr>
          </a:lstStyle>
          <a:p>
            <a:r>
              <a:rPr lang="nl-NL" dirty="0"/>
              <a:t>Naam</a:t>
            </a:r>
          </a:p>
        </p:txBody>
      </p:sp>
      <p:pic>
        <p:nvPicPr>
          <p:cNvPr id="118" name="Graphic 117">
            <a:extLst>
              <a:ext uri="{FF2B5EF4-FFF2-40B4-BE49-F238E27FC236}">
                <a16:creationId xmlns:a16="http://schemas.microsoft.com/office/drawing/2014/main" id="{BE0DCB5D-546E-9147-AEC2-B7154292C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  <p:sp>
        <p:nvSpPr>
          <p:cNvPr id="121" name="Tijdelijke aanduiding voor tekst 5">
            <a:extLst>
              <a:ext uri="{FF2B5EF4-FFF2-40B4-BE49-F238E27FC236}">
                <a16:creationId xmlns:a16="http://schemas.microsoft.com/office/drawing/2014/main" id="{1684A2DC-64BE-0944-AF83-9003159AF74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4336" y="3843413"/>
            <a:ext cx="5272338" cy="345096"/>
          </a:xfrm>
        </p:spPr>
        <p:txBody>
          <a:bodyPr wrap="none" anchor="ctr">
            <a:noAutofit/>
          </a:bodyPr>
          <a:lstStyle>
            <a:lvl1pPr>
              <a:defRPr sz="2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Functie</a:t>
            </a:r>
            <a:endParaRPr lang="en-GB" dirty="0"/>
          </a:p>
        </p:txBody>
      </p:sp>
      <p:grpSp>
        <p:nvGrpSpPr>
          <p:cNvPr id="123" name="Groep 122">
            <a:extLst>
              <a:ext uri="{FF2B5EF4-FFF2-40B4-BE49-F238E27FC236}">
                <a16:creationId xmlns:a16="http://schemas.microsoft.com/office/drawing/2014/main" id="{C62F4988-31E4-214F-AD1E-5FAA952C8155}"/>
              </a:ext>
            </a:extLst>
          </p:cNvPr>
          <p:cNvGrpSpPr/>
          <p:nvPr userDrawn="1"/>
        </p:nvGrpSpPr>
        <p:grpSpPr>
          <a:xfrm>
            <a:off x="12377866" y="-115008"/>
            <a:ext cx="3593091" cy="6857999"/>
            <a:chOff x="12377866" y="-115008"/>
            <a:chExt cx="3593091" cy="6857999"/>
          </a:xfrm>
        </p:grpSpPr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F55D3D25-EB21-4D43-8FC1-81F9772233AE}"/>
                </a:ext>
              </a:extLst>
            </p:cNvPr>
            <p:cNvSpPr/>
            <p:nvPr userDrawn="1"/>
          </p:nvSpPr>
          <p:spPr>
            <a:xfrm>
              <a:off x="12377866" y="-115008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Afbeelding invoegen/opmaken</a:t>
              </a:r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8D8154EE-330B-294C-8FD6-91BAE7078210}"/>
                </a:ext>
              </a:extLst>
            </p:cNvPr>
            <p:cNvSpPr/>
            <p:nvPr userDrawn="1"/>
          </p:nvSpPr>
          <p:spPr>
            <a:xfrm>
              <a:off x="12560445" y="3286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29A0D7CB-BA15-2345-8C2D-79C0256515AD}"/>
                </a:ext>
              </a:extLst>
            </p:cNvPr>
            <p:cNvSpPr/>
            <p:nvPr userDrawn="1"/>
          </p:nvSpPr>
          <p:spPr>
            <a:xfrm>
              <a:off x="12844617" y="328694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‘Backspace toets’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Klik op het pictogram om een nieuwe afbeelding in te voegen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(zie onderstaand </a:t>
              </a:r>
              <a:r>
                <a:rPr kumimoji="0" lang="nl-NL" sz="1100" b="0" i="1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vb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of ga naar Invoegen &gt; Afbeeldingen.</a:t>
              </a:r>
            </a:p>
          </p:txBody>
        </p:sp>
        <p:grpSp>
          <p:nvGrpSpPr>
            <p:cNvPr id="127" name="Groep 126">
              <a:extLst>
                <a:ext uri="{FF2B5EF4-FFF2-40B4-BE49-F238E27FC236}">
                  <a16:creationId xmlns:a16="http://schemas.microsoft.com/office/drawing/2014/main" id="{7127F76F-A79A-8E46-86C2-99E4A4E9ACD7}"/>
                </a:ext>
              </a:extLst>
            </p:cNvPr>
            <p:cNvGrpSpPr/>
            <p:nvPr userDrawn="1"/>
          </p:nvGrpSpPr>
          <p:grpSpPr>
            <a:xfrm>
              <a:off x="12844616" y="1176737"/>
              <a:ext cx="294789" cy="318834"/>
              <a:chOff x="14466489" y="1001522"/>
              <a:chExt cx="290627" cy="314333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27698E08-3F9B-2F4C-BAC7-B8B763AEE24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30525178-7862-8A46-9493-E69776169C2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0" name="Vrije vorm: vorm 101">
                <a:extLst>
                  <a:ext uri="{FF2B5EF4-FFF2-40B4-BE49-F238E27FC236}">
                    <a16:creationId xmlns:a16="http://schemas.microsoft.com/office/drawing/2014/main" id="{4FB309D6-CA2A-A34C-828E-AAC73CF0C2E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1" name="Rechthoek: afgeronde hoeken 102">
                <a:extLst>
                  <a:ext uri="{FF2B5EF4-FFF2-40B4-BE49-F238E27FC236}">
                    <a16:creationId xmlns:a16="http://schemas.microsoft.com/office/drawing/2014/main" id="{9EB2CCB6-ABFE-8A47-8D64-12EBC852FB4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A5A8DDCC-46B7-064D-8BC8-7EB033549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DD98B761-7B7C-8240-8491-C170FF96922E}"/>
                  </a:ext>
                </a:extLst>
              </p:cNvPr>
              <p:cNvCxnSpPr>
                <a:cxnSpLocks/>
                <a:stCxn id="1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2A2BAF2E-8359-4D47-9FF8-AE5576A01AC7}"/>
                </a:ext>
              </a:extLst>
            </p:cNvPr>
            <p:cNvSpPr/>
            <p:nvPr userDrawn="1"/>
          </p:nvSpPr>
          <p:spPr>
            <a:xfrm>
              <a:off x="12560445" y="159307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A79E3F4D-E26D-CC4B-8434-50C8E6965189}"/>
                </a:ext>
              </a:extLst>
            </p:cNvPr>
            <p:cNvSpPr/>
            <p:nvPr userDrawn="1"/>
          </p:nvSpPr>
          <p:spPr>
            <a:xfrm>
              <a:off x="12844617" y="159308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3398DB2D-CDCC-1748-9C59-B39252B5CE0B}"/>
                </a:ext>
              </a:extLst>
            </p:cNvPr>
            <p:cNvGrpSpPr/>
            <p:nvPr userDrawn="1"/>
          </p:nvGrpSpPr>
          <p:grpSpPr>
            <a:xfrm>
              <a:off x="12852713" y="2027655"/>
              <a:ext cx="825500" cy="209550"/>
              <a:chOff x="13504624" y="2482850"/>
              <a:chExt cx="825500" cy="209550"/>
            </a:xfrm>
          </p:grpSpPr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90D39F17-8BAC-E449-BC73-8173DE3B72C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Invoegen</a:t>
                </a: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E4BC78D3-ED76-EF4A-A5CD-FBD899E2191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7" name="Gelijkbenige driehoek 98">
                <a:extLst>
                  <a:ext uri="{FF2B5EF4-FFF2-40B4-BE49-F238E27FC236}">
                    <a16:creationId xmlns:a16="http://schemas.microsoft.com/office/drawing/2014/main" id="{1BF29615-6A77-FD48-8461-D7273DB786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66080F39-3132-D146-B791-BF7299099FDE}"/>
                </a:ext>
              </a:extLst>
            </p:cNvPr>
            <p:cNvSpPr/>
            <p:nvPr userDrawn="1"/>
          </p:nvSpPr>
          <p:spPr>
            <a:xfrm>
              <a:off x="12560445" y="24167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1BA9A224-0360-DF46-9166-6B7291779AFE}"/>
                </a:ext>
              </a:extLst>
            </p:cNvPr>
            <p:cNvSpPr/>
            <p:nvPr userDrawn="1"/>
          </p:nvSpPr>
          <p:spPr>
            <a:xfrm>
              <a:off x="12844616" y="241673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3BF37E5C-765C-C04F-97F0-746BC1E73374}"/>
                </a:ext>
              </a:extLst>
            </p:cNvPr>
            <p:cNvSpPr/>
            <p:nvPr userDrawn="1"/>
          </p:nvSpPr>
          <p:spPr>
            <a:xfrm>
              <a:off x="12560445" y="40091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69CF2BBF-D594-AE46-A6C9-A50644F603FE}"/>
                </a:ext>
              </a:extLst>
            </p:cNvPr>
            <p:cNvSpPr/>
            <p:nvPr userDrawn="1"/>
          </p:nvSpPr>
          <p:spPr>
            <a:xfrm>
              <a:off x="12844617" y="40091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35" name="Groep 134">
              <a:extLst>
                <a:ext uri="{FF2B5EF4-FFF2-40B4-BE49-F238E27FC236}">
                  <a16:creationId xmlns:a16="http://schemas.microsoft.com/office/drawing/2014/main" id="{E81C6E30-AB06-AC40-B454-9869694D518B}"/>
                </a:ext>
              </a:extLst>
            </p:cNvPr>
            <p:cNvGrpSpPr/>
            <p:nvPr userDrawn="1"/>
          </p:nvGrpSpPr>
          <p:grpSpPr>
            <a:xfrm>
              <a:off x="12755738" y="5004946"/>
              <a:ext cx="622283" cy="612920"/>
              <a:chOff x="12617641" y="3403238"/>
              <a:chExt cx="752963" cy="741635"/>
            </a:xfrm>
          </p:grpSpPr>
          <p:grpSp>
            <p:nvGrpSpPr>
              <p:cNvPr id="159" name="Groep 158">
                <a:extLst>
                  <a:ext uri="{FF2B5EF4-FFF2-40B4-BE49-F238E27FC236}">
                    <a16:creationId xmlns:a16="http://schemas.microsoft.com/office/drawing/2014/main" id="{48317C90-32EE-434A-A4DF-6B3D4DC2A6BB}"/>
                  </a:ext>
                </a:extLst>
              </p:cNvPr>
              <p:cNvGrpSpPr/>
              <p:nvPr userDrawn="1"/>
            </p:nvGrpSpPr>
            <p:grpSpPr>
              <a:xfrm>
                <a:off x="12771550" y="3403238"/>
                <a:ext cx="467156" cy="448492"/>
                <a:chOff x="12782177" y="3403238"/>
                <a:chExt cx="467156" cy="448492"/>
              </a:xfrm>
            </p:grpSpPr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6BF86A74-657F-EB4F-9728-D72692F06AF8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8"/>
                  <a:ext cx="412972" cy="396132"/>
                  <a:chOff x="13554906" y="3320108"/>
                  <a:chExt cx="443912" cy="425811"/>
                </a:xfrm>
              </p:grpSpPr>
              <p:grpSp>
                <p:nvGrpSpPr>
                  <p:cNvPr id="169" name="Groep 168">
                    <a:extLst>
                      <a:ext uri="{FF2B5EF4-FFF2-40B4-BE49-F238E27FC236}">
                        <a16:creationId xmlns:a16="http://schemas.microsoft.com/office/drawing/2014/main" id="{BE7D501F-53B7-CA44-8C5A-1EDE046EEBE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8"/>
                    <a:ext cx="443912" cy="425811"/>
                    <a:chOff x="12909684" y="1276142"/>
                    <a:chExt cx="443912" cy="425811"/>
                  </a:xfrm>
                </p:grpSpPr>
                <p:sp>
                  <p:nvSpPr>
                    <p:cNvPr id="172" name="Rechthoek 171">
                      <a:extLst>
                        <a:ext uri="{FF2B5EF4-FFF2-40B4-BE49-F238E27FC236}">
                          <a16:creationId xmlns:a16="http://schemas.microsoft.com/office/drawing/2014/main" id="{58525952-DBA7-BF47-B5D6-CCB7CF007F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2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73" name="Rechthoek 172">
                      <a:extLst>
                        <a:ext uri="{FF2B5EF4-FFF2-40B4-BE49-F238E27FC236}">
                          <a16:creationId xmlns:a16="http://schemas.microsoft.com/office/drawing/2014/main" id="{6A6F5A14-2F82-9943-8A33-5F9037013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74" name="Ovaal 173">
                      <a:extLst>
                        <a:ext uri="{FF2B5EF4-FFF2-40B4-BE49-F238E27FC236}">
                          <a16:creationId xmlns:a16="http://schemas.microsoft.com/office/drawing/2014/main" id="{B8535291-7A38-3C47-BF09-C287AC0568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4332F658-F72F-664A-B577-881F4054A86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1" name="Afbeelding 170">
                    <a:extLst>
                      <a:ext uri="{FF2B5EF4-FFF2-40B4-BE49-F238E27FC236}">
                        <a16:creationId xmlns:a16="http://schemas.microsoft.com/office/drawing/2014/main" id="{841C5BF2-E8E5-C648-A6B5-78B5F94292D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E7703093-120D-9541-AF8A-21FDF592457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33177A3D-308F-5F46-A14F-A498DC21C5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E8B17319-30DD-4440-A779-48C982741BC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64" name="Groep 163">
                  <a:extLst>
                    <a:ext uri="{FF2B5EF4-FFF2-40B4-BE49-F238E27FC236}">
                      <a16:creationId xmlns:a16="http://schemas.microsoft.com/office/drawing/2014/main" id="{1C09C349-C616-E14D-A534-E511D0E28C6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727609F4-65D9-B841-B17B-AF653EBD06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54AD1546-3E7C-7648-BBE9-EF1E11B873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AA3329EE-350D-6E4D-BE2A-4D157D18F55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Bijsnijden</a:t>
                </a:r>
              </a:p>
            </p:txBody>
          </p:sp>
          <p:sp>
            <p:nvSpPr>
              <p:cNvPr id="161" name="Gelijkbenige driehoek 78">
                <a:extLst>
                  <a:ext uri="{FF2B5EF4-FFF2-40B4-BE49-F238E27FC236}">
                    <a16:creationId xmlns:a16="http://schemas.microsoft.com/office/drawing/2014/main" id="{F5A9E697-E03E-4A47-8041-1B2DAEF6EA1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B17E214D-793B-E443-8A2E-541A1CA8A3C1}"/>
                </a:ext>
              </a:extLst>
            </p:cNvPr>
            <p:cNvSpPr/>
            <p:nvPr userDrawn="1"/>
          </p:nvSpPr>
          <p:spPr>
            <a:xfrm>
              <a:off x="12847537" y="309084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7" name="Groep 136">
              <a:extLst>
                <a:ext uri="{FF2B5EF4-FFF2-40B4-BE49-F238E27FC236}">
                  <a16:creationId xmlns:a16="http://schemas.microsoft.com/office/drawing/2014/main" id="{BB7A0601-E9B5-0A4D-BC37-69C707F19E4E}"/>
                </a:ext>
              </a:extLst>
            </p:cNvPr>
            <p:cNvGrpSpPr/>
            <p:nvPr userDrawn="1"/>
          </p:nvGrpSpPr>
          <p:grpSpPr>
            <a:xfrm>
              <a:off x="13678554" y="3370363"/>
              <a:ext cx="1222990" cy="563933"/>
              <a:chOff x="-2485819" y="3399207"/>
              <a:chExt cx="1222990" cy="563933"/>
            </a:xfrm>
          </p:grpSpPr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895AB7DD-1AEA-5349-BCCC-CB2F7DA2AD6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F273CF20-77EC-334E-A1DE-7BC02CDF993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40" name="Groep 139">
                <a:extLst>
                  <a:ext uri="{FF2B5EF4-FFF2-40B4-BE49-F238E27FC236}">
                    <a16:creationId xmlns:a16="http://schemas.microsoft.com/office/drawing/2014/main" id="{E4C057BB-4CA6-514D-80F3-416FB337EB5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3" name="Rechthoek: afgeronde hoeken 61">
                  <a:extLst>
                    <a:ext uri="{FF2B5EF4-FFF2-40B4-BE49-F238E27FC236}">
                      <a16:creationId xmlns:a16="http://schemas.microsoft.com/office/drawing/2014/main" id="{2E4A0F69-EF13-8844-BBC5-C3A684045E4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0BF1F8AA-9CD6-FB48-BC8E-86F25B3287F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F2577BF0-6D4F-AE4E-AB54-0B2EB803C8B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0FFCC6CB-B938-2545-BAC0-02070F388B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50955ACE-69C3-884E-9E44-0E95CFE195F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16CFDCD2-4F42-F545-B9BA-3D31C42EBB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6A98CB7D-D3E2-0A4C-9AAD-3E0A0B90495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70F6BB3B-9C4D-E24E-A269-F0B8A9FC7955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7" name="Rechthoek: afgeronde hoeken 55">
                    <a:extLst>
                      <a:ext uri="{FF2B5EF4-FFF2-40B4-BE49-F238E27FC236}">
                        <a16:creationId xmlns:a16="http://schemas.microsoft.com/office/drawing/2014/main" id="{79D6211F-8E59-1E45-9BF9-0D82B949AD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439F9CE9-B0CC-E14E-93AB-5739651130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C6E7E2B5-7A75-D44D-9AC4-A49667FE8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5D3EFB20-0032-1C4F-BF7B-002921C1C3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8E28DD31-1B2F-5C4D-A242-D997834912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17293FFF-F7D2-8242-8B62-A1F93BC50D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146" name="Boog 145">
                  <a:extLst>
                    <a:ext uri="{FF2B5EF4-FFF2-40B4-BE49-F238E27FC236}">
                      <a16:creationId xmlns:a16="http://schemas.microsoft.com/office/drawing/2014/main" id="{8CEFDC09-5743-D847-9B05-C069961AED3F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6B3E1853-940D-0E4B-B659-B133EBA21D5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Indeling</a:t>
                </a:r>
              </a:p>
            </p:txBody>
          </p: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D34524F9-9923-AC43-B347-128A0160322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Dia Herstellen</a:t>
                </a:r>
              </a:p>
            </p:txBody>
          </p:sp>
          <p:sp>
            <p:nvSpPr>
              <p:cNvPr id="144" name="Vrije vorm: vorm 52">
                <a:extLst>
                  <a:ext uri="{FF2B5EF4-FFF2-40B4-BE49-F238E27FC236}">
                    <a16:creationId xmlns:a16="http://schemas.microsoft.com/office/drawing/2014/main" id="{24D2B81D-509F-3B45-B81B-5AE1EDA02C6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3" name="Graphic 2" descr="Luidspreker silhouet">
            <a:extLst>
              <a:ext uri="{FF2B5EF4-FFF2-40B4-BE49-F238E27FC236}">
                <a16:creationId xmlns:a16="http://schemas.microsoft.com/office/drawing/2014/main" id="{80C00F05-6E97-2543-A000-2D847420B1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5728" y="4526295"/>
            <a:ext cx="360000" cy="360000"/>
          </a:xfrm>
          <a:prstGeom prst="rect">
            <a:avLst/>
          </a:prstGeom>
        </p:spPr>
      </p:pic>
      <p:pic>
        <p:nvPicPr>
          <p:cNvPr id="5" name="Graphic 4" descr="Envelop silhouet">
            <a:extLst>
              <a:ext uri="{FF2B5EF4-FFF2-40B4-BE49-F238E27FC236}">
                <a16:creationId xmlns:a16="http://schemas.microsoft.com/office/drawing/2014/main" id="{71113ADC-09BD-3E45-9859-DACF9565BF2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5728" y="5001335"/>
            <a:ext cx="360000" cy="360000"/>
          </a:xfrm>
          <a:prstGeom prst="rect">
            <a:avLst/>
          </a:prstGeom>
        </p:spPr>
      </p:pic>
      <p:sp>
        <p:nvSpPr>
          <p:cNvPr id="185" name="Tijdelijke aanduiding voor tekst 5">
            <a:extLst>
              <a:ext uri="{FF2B5EF4-FFF2-40B4-BE49-F238E27FC236}">
                <a16:creationId xmlns:a16="http://schemas.microsoft.com/office/drawing/2014/main" id="{F1E8F8F8-7E0C-324D-B636-6F6C6CB512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057914" y="5016239"/>
            <a:ext cx="4122481" cy="345096"/>
          </a:xfrm>
        </p:spPr>
        <p:txBody>
          <a:bodyPr lIns="0" anchor="ctr">
            <a:normAutofit/>
          </a:bodyPr>
          <a:lstStyle>
            <a:lvl1pPr>
              <a:defRPr sz="1800"/>
            </a:lvl1pPr>
          </a:lstStyle>
          <a:p>
            <a:pPr lvl="0"/>
            <a:r>
              <a:rPr lang="nl-NL" dirty="0"/>
              <a:t>Contact 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80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5324" y="1750664"/>
            <a:ext cx="10801351" cy="394658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Eerste </a:t>
            </a:r>
            <a:r>
              <a:rPr lang="nl-NL" dirty="0" err="1"/>
              <a:t>bulletniveau</a:t>
            </a:r>
            <a:endParaRPr lang="nl-NL" dirty="0"/>
          </a:p>
          <a:p>
            <a:pPr lvl="2"/>
            <a:r>
              <a:rPr lang="nl-NL" dirty="0"/>
              <a:t>Tweede </a:t>
            </a:r>
            <a:r>
              <a:rPr lang="nl-NL" dirty="0" err="1"/>
              <a:t>bulletniveau</a:t>
            </a:r>
            <a:endParaRPr lang="nl-NL" dirty="0"/>
          </a:p>
          <a:p>
            <a:pPr lvl="3"/>
            <a:r>
              <a:rPr lang="nl-NL" dirty="0"/>
              <a:t>Subtitelniveau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5325" y="-8062"/>
            <a:ext cx="6368864" cy="12768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053204"/>
            <a:ext cx="695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47113B2C-9E6C-4535-BD89-4C95BFC7FC0E}" type="slidenum">
              <a:rPr lang="fr-BE" smtClean="0"/>
              <a:pPr/>
              <a:t>‹nr.›</a:t>
            </a:fld>
            <a:endParaRPr lang="fr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69210E90-3935-F14A-8B98-52C3DDC443F0}"/>
              </a:ext>
            </a:extLst>
          </p:cNvPr>
          <p:cNvGrpSpPr/>
          <p:nvPr userDrawn="1"/>
        </p:nvGrpSpPr>
        <p:grpSpPr>
          <a:xfrm>
            <a:off x="-3593091" y="0"/>
            <a:ext cx="3593091" cy="2173617"/>
            <a:chOff x="-3593091" y="0"/>
            <a:chExt cx="3593091" cy="2173617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E321C71-4C1A-A74E-A95E-22FE78241308}"/>
                </a:ext>
              </a:extLst>
            </p:cNvPr>
            <p:cNvSpPr/>
            <p:nvPr userDrawn="1"/>
          </p:nvSpPr>
          <p:spPr>
            <a:xfrm>
              <a:off x="-3593091" y="0"/>
              <a:ext cx="3593091" cy="21736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3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ANDERE SLIDE INDELING KIEZEN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5956411-35AB-2E4F-B512-5E2EEDB46FE9}"/>
                </a:ext>
              </a:extLst>
            </p:cNvPr>
            <p:cNvSpPr/>
            <p:nvPr userDrawn="1"/>
          </p:nvSpPr>
          <p:spPr>
            <a:xfrm>
              <a:off x="-3382851" y="651719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de knop “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” om de gewenste slide-indeling te kiezen.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F5EE98A-84F2-4D47-B480-340785E06053}"/>
                </a:ext>
              </a:extLst>
            </p:cNvPr>
            <p:cNvSpPr/>
            <p:nvPr userDrawn="1"/>
          </p:nvSpPr>
          <p:spPr>
            <a:xfrm>
              <a:off x="-2391883" y="1237598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D72C2C8-5951-D243-B34C-4010B5C49346}"/>
                </a:ext>
              </a:extLst>
            </p:cNvPr>
            <p:cNvSpPr/>
            <p:nvPr userDrawn="1"/>
          </p:nvSpPr>
          <p:spPr>
            <a:xfrm>
              <a:off x="-2385648" y="1491229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739E532E-B27D-1C42-89C6-AA5743AEA281}"/>
                </a:ext>
              </a:extLst>
            </p:cNvPr>
            <p:cNvGrpSpPr/>
            <p:nvPr userDrawn="1"/>
          </p:nvGrpSpPr>
          <p:grpSpPr>
            <a:xfrm>
              <a:off x="-2309933" y="1298935"/>
              <a:ext cx="155951" cy="131922"/>
              <a:chOff x="12968836" y="3354170"/>
              <a:chExt cx="404806" cy="342433"/>
            </a:xfrm>
          </p:grpSpPr>
          <p:sp>
            <p:nvSpPr>
              <p:cNvPr id="25" name="Rechthoek: afgeronde hoeken 61">
                <a:extLst>
                  <a:ext uri="{FF2B5EF4-FFF2-40B4-BE49-F238E27FC236}">
                    <a16:creationId xmlns:a16="http://schemas.microsoft.com/office/drawing/2014/main" id="{60F78A57-B69D-D54F-A49C-32D2F8939024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18BDF31A-8523-4A41-9F71-2EE1CF2E8EB7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F00E0AB-95CB-A04D-9433-51375B9AA3FA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1D78DD19-44E0-E446-99B7-CEC2D29D0C47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FE5795C1-4ED7-C048-A0A9-3A9380BAB78C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867B51C-18F3-2041-902F-66484C218990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3AFFC9F3-C157-A047-BD48-648BEF055367}"/>
                </a:ext>
              </a:extLst>
            </p:cNvPr>
            <p:cNvGrpSpPr/>
            <p:nvPr userDrawn="1"/>
          </p:nvGrpSpPr>
          <p:grpSpPr>
            <a:xfrm>
              <a:off x="-2329488" y="1528599"/>
              <a:ext cx="166739" cy="218963"/>
              <a:chOff x="12940828" y="3950597"/>
              <a:chExt cx="432813" cy="568367"/>
            </a:xfrm>
          </p:grpSpPr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id="{80343027-2A72-434B-A6A1-1D959DE9EC26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9" name="Rechthoek: afgeronde hoeken 55">
                  <a:extLst>
                    <a:ext uri="{FF2B5EF4-FFF2-40B4-BE49-F238E27FC236}">
                      <a16:creationId xmlns:a16="http://schemas.microsoft.com/office/drawing/2014/main" id="{4436C2F8-53B2-E640-B7F6-CBC51E0A90C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0" name="Rechthoek 19">
                  <a:extLst>
                    <a:ext uri="{FF2B5EF4-FFF2-40B4-BE49-F238E27FC236}">
                      <a16:creationId xmlns:a16="http://schemas.microsoft.com/office/drawing/2014/main" id="{2C4A3303-B810-9546-9060-A956D14C1EB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" name="Rechthoek 20">
                  <a:extLst>
                    <a:ext uri="{FF2B5EF4-FFF2-40B4-BE49-F238E27FC236}">
                      <a16:creationId xmlns:a16="http://schemas.microsoft.com/office/drawing/2014/main" id="{A334A289-E0AA-174D-A80F-5192B45EF1D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" name="Rechthoek 21">
                  <a:extLst>
                    <a:ext uri="{FF2B5EF4-FFF2-40B4-BE49-F238E27FC236}">
                      <a16:creationId xmlns:a16="http://schemas.microsoft.com/office/drawing/2014/main" id="{FB41929F-ABE8-E542-AEAA-B6727725C44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62432BCA-8316-2840-B811-75F6A262672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636CCA47-79C6-F34C-AC8F-298B09B2DD3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8" name="Boog 17">
                <a:extLst>
                  <a:ext uri="{FF2B5EF4-FFF2-40B4-BE49-F238E27FC236}">
                    <a16:creationId xmlns:a16="http://schemas.microsoft.com/office/drawing/2014/main" id="{4A499E7B-A6E5-CA48-ADC3-62B332E71370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nl-NL" sz="24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04429D3D-2388-9943-ABC7-9BF6BC340DE2}"/>
                </a:ext>
              </a:extLst>
            </p:cNvPr>
            <p:cNvSpPr txBox="1"/>
            <p:nvPr userDrawn="1"/>
          </p:nvSpPr>
          <p:spPr>
            <a:xfrm>
              <a:off x="-2151519" y="1298935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Indeling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F8E03FC1-B698-144A-AB37-E7DE4FD268A3}"/>
                </a:ext>
              </a:extLst>
            </p:cNvPr>
            <p:cNvSpPr txBox="1"/>
            <p:nvPr userDrawn="1"/>
          </p:nvSpPr>
          <p:spPr>
            <a:xfrm>
              <a:off x="-2164948" y="1551370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kern="120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Opnieuw instellen</a:t>
              </a:r>
            </a:p>
          </p:txBody>
        </p:sp>
        <p:sp>
          <p:nvSpPr>
            <p:cNvPr id="16" name="Vrije vorm: vorm 52">
              <a:extLst>
                <a:ext uri="{FF2B5EF4-FFF2-40B4-BE49-F238E27FC236}">
                  <a16:creationId xmlns:a16="http://schemas.microsoft.com/office/drawing/2014/main" id="{43A50E9E-C35E-DD4A-AC03-579D02527E00}"/>
                </a:ext>
              </a:extLst>
            </p:cNvPr>
            <p:cNvSpPr/>
            <p:nvPr userDrawn="1"/>
          </p:nvSpPr>
          <p:spPr>
            <a:xfrm>
              <a:off x="-1298772" y="1317046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28E62658-2A83-954C-8B14-574CB4E7A5D7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0554386" y="6055995"/>
            <a:ext cx="942289" cy="3623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3" r:id="rId2"/>
    <p:sldLayoutId id="2147483818" r:id="rId3"/>
    <p:sldLayoutId id="2147483731" r:id="rId4"/>
    <p:sldLayoutId id="2147483751" r:id="rId5"/>
    <p:sldLayoutId id="2147483752" r:id="rId6"/>
    <p:sldLayoutId id="2147483753" r:id="rId7"/>
    <p:sldLayoutId id="2147483754" r:id="rId8"/>
    <p:sldLayoutId id="2147483800" r:id="rId9"/>
    <p:sldLayoutId id="2147483802" r:id="rId10"/>
    <p:sldLayoutId id="2147483801" r:id="rId11"/>
    <p:sldLayoutId id="2147483806" r:id="rId12"/>
    <p:sldLayoutId id="2147483807" r:id="rId13"/>
    <p:sldLayoutId id="2147483795" r:id="rId14"/>
    <p:sldLayoutId id="2147483814" r:id="rId15"/>
    <p:sldLayoutId id="2147483737" r:id="rId16"/>
    <p:sldLayoutId id="2147483755" r:id="rId17"/>
    <p:sldLayoutId id="2147483756" r:id="rId18"/>
    <p:sldLayoutId id="2147483757" r:id="rId19"/>
    <p:sldLayoutId id="2147483758" r:id="rId20"/>
    <p:sldLayoutId id="2147483663" r:id="rId21"/>
    <p:sldLayoutId id="2147483759" r:id="rId22"/>
    <p:sldLayoutId id="2147483714" r:id="rId23"/>
    <p:sldLayoutId id="2147483769" r:id="rId24"/>
    <p:sldLayoutId id="2147483650" r:id="rId25"/>
    <p:sldLayoutId id="2147483762" r:id="rId26"/>
    <p:sldLayoutId id="2147483760" r:id="rId27"/>
    <p:sldLayoutId id="2147483761" r:id="rId28"/>
    <p:sldLayoutId id="2147483766" r:id="rId29"/>
    <p:sldLayoutId id="2147483764" r:id="rId30"/>
    <p:sldLayoutId id="2147483765" r:id="rId31"/>
    <p:sldLayoutId id="2147483726" r:id="rId32"/>
    <p:sldLayoutId id="2147483750" r:id="rId33"/>
    <p:sldLayoutId id="2147483740" r:id="rId34"/>
    <p:sldLayoutId id="2147483819" r:id="rId35"/>
    <p:sldLayoutId id="2147483808" r:id="rId36"/>
    <p:sldLayoutId id="2147483809" r:id="rId37"/>
    <p:sldLayoutId id="2147483810" r:id="rId38"/>
    <p:sldLayoutId id="2147483811" r:id="rId39"/>
    <p:sldLayoutId id="2147483742" r:id="rId40"/>
    <p:sldLayoutId id="2147483744" r:id="rId41"/>
    <p:sldLayoutId id="2147483743" r:id="rId42"/>
    <p:sldLayoutId id="2147483748" r:id="rId43"/>
    <p:sldLayoutId id="2147483812" r:id="rId44"/>
    <p:sldLayoutId id="2147483813" r:id="rId45"/>
    <p:sldLayoutId id="2147483768" r:id="rId46"/>
    <p:sldLayoutId id="2147483728" r:id="rId47"/>
    <p:sldLayoutId id="2147483767" r:id="rId48"/>
    <p:sldLayoutId id="2147483815" r:id="rId49"/>
    <p:sldLayoutId id="2147483749" r:id="rId50"/>
    <p:sldLayoutId id="2147483817" r:id="rId51"/>
    <p:sldLayoutId id="2147483816" r:id="rId52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5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anose="020B0604020202020204" pitchFamily="34" charset="0"/>
        <a:buNone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98450" indent="-285750" algn="l" defTabSz="7200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Systeemlettertype regulier"/>
        <a:buChar char="●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50000"/>
        <a:buFont typeface="Systeemlettertype regulier"/>
        <a:buChar char="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255713" indent="1666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3840">
          <p15:clr>
            <a:srgbClr val="F26B43"/>
          </p15:clr>
        </p15:guide>
        <p15:guide id="5" pos="438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5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652E02E-F680-4BB4-8EF2-7CE78726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68" y="-638411"/>
            <a:ext cx="6368864" cy="1276821"/>
          </a:xfrm>
        </p:spPr>
        <p:txBody>
          <a:bodyPr/>
          <a:lstStyle/>
          <a:p>
            <a:r>
              <a:rPr lang="nl-BE" dirty="0"/>
              <a:t>Liantis SARS-CoV2-serologiestudie</a:t>
            </a:r>
            <a:endParaRPr lang="LID4096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CC0D9B-2438-494A-B88E-75C4AA1F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62" y="935990"/>
            <a:ext cx="9356669" cy="5602610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6CA0C5D4-E2E4-46A9-96C0-0571BF8237D4}"/>
              </a:ext>
            </a:extLst>
          </p:cNvPr>
          <p:cNvGrpSpPr/>
          <p:nvPr/>
        </p:nvGrpSpPr>
        <p:grpSpPr>
          <a:xfrm>
            <a:off x="5845642" y="4950861"/>
            <a:ext cx="4668444" cy="1383602"/>
            <a:chOff x="5845642" y="4950861"/>
            <a:chExt cx="4668444" cy="1383602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D4E3E23F-D785-46DD-86F9-6A2C25097E0D}"/>
                </a:ext>
              </a:extLst>
            </p:cNvPr>
            <p:cNvSpPr txBox="1"/>
            <p:nvPr/>
          </p:nvSpPr>
          <p:spPr>
            <a:xfrm>
              <a:off x="5845642" y="5688132"/>
              <a:ext cx="4668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Relatie tussen risicofactoren &amp; </a:t>
              </a:r>
              <a:r>
                <a:rPr lang="nl-BE" dirty="0" err="1"/>
                <a:t>seroprevalentie</a:t>
              </a:r>
              <a:endParaRPr lang="LID4096" dirty="0"/>
            </a:p>
          </p:txBody>
        </p:sp>
        <p:sp>
          <p:nvSpPr>
            <p:cNvPr id="9" name="Pijl: omlaag 8">
              <a:extLst>
                <a:ext uri="{FF2B5EF4-FFF2-40B4-BE49-F238E27FC236}">
                  <a16:creationId xmlns:a16="http://schemas.microsoft.com/office/drawing/2014/main" id="{2824A6D2-07E4-4155-A393-E8DEBE737A9C}"/>
                </a:ext>
              </a:extLst>
            </p:cNvPr>
            <p:cNvSpPr/>
            <p:nvPr/>
          </p:nvSpPr>
          <p:spPr>
            <a:xfrm>
              <a:off x="8110735" y="4950861"/>
              <a:ext cx="263838" cy="526115"/>
            </a:xfrm>
            <a:prstGeom prst="downArrow">
              <a:avLst/>
            </a:prstGeom>
            <a:solidFill>
              <a:srgbClr val="7556A4"/>
            </a:solidFill>
            <a:ln>
              <a:solidFill>
                <a:srgbClr val="7556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4149577088"/>
      </p:ext>
    </p:extLst>
  </p:cSld>
  <p:clrMapOvr>
    <a:masterClrMapping/>
  </p:clrMapOvr>
</p:sld>
</file>

<file path=ppt/theme/theme1.xml><?xml version="1.0" encoding="utf-8"?>
<a:theme xmlns:a="http://schemas.openxmlformats.org/drawingml/2006/main" name="PPT-Liantis_NL">
  <a:themeElements>
    <a:clrScheme name="Liantis21">
      <a:dk1>
        <a:srgbClr val="131313"/>
      </a:dk1>
      <a:lt1>
        <a:srgbClr val="FFFFFF"/>
      </a:lt1>
      <a:dk2>
        <a:srgbClr val="7841A3"/>
      </a:dk2>
      <a:lt2>
        <a:srgbClr val="FFFFFF"/>
      </a:lt2>
      <a:accent1>
        <a:srgbClr val="7842A4"/>
      </a:accent1>
      <a:accent2>
        <a:srgbClr val="FABB03"/>
      </a:accent2>
      <a:accent3>
        <a:srgbClr val="55D6BE"/>
      </a:accent3>
      <a:accent4>
        <a:srgbClr val="F13A65"/>
      </a:accent4>
      <a:accent5>
        <a:srgbClr val="2B90C0"/>
      </a:accent5>
      <a:accent6>
        <a:srgbClr val="FFED4D"/>
      </a:accent6>
      <a:hlink>
        <a:srgbClr val="86878A"/>
      </a:hlink>
      <a:folHlink>
        <a:srgbClr val="86878A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ern="1200" dirty="0" err="1" smtClean="0">
            <a:solidFill>
              <a:schemeClr val="accent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Liantis_NL2.potx" id="{1F902183-F4B6-4436-AD53-6C0B2D0B289F}" vid="{AE3A7AE1-50D1-48E6-B988-393C62D10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_DocumentType xmlns="3a8dc66e-e038-48ff-aed9-7ecafdadae80">Template</LI_DocumentType>
    <LI_Domain xmlns="3a8dc66e-e038-48ff-aed9-7ecafdadae80">sociaal secretariaat – secrétariat social</LI_Domain>
    <LI_DocumentOwner xmlns="3a8dc66e-e038-48ff-aed9-7ecafdadae80">Marketing</LI_DocumentOwner>
    <LI_Language xmlns="3a8dc66e-e038-48ff-aed9-7ecafdadae80">NL</LI_Language>
    <LI_DocumentQuality xmlns="3a8dc66e-e038-48ff-aed9-7ecafdadae80">High Res</LI_DocumentQuality>
    <SharedWithUsers xmlns="3a8dc66e-e038-48ff-aed9-7ecafdadae80">
      <UserInfo>
        <DisplayName>Karel Van den Eynde</DisplayName>
        <AccountId>206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HuisstijlDocumenten" ma:contentTypeID="0x010100EB206769E7A98F4DB8B04F3AC3FFEA5A002926D67D6E67A146B8A44F42EC9F3AF7" ma:contentTypeVersion="5" ma:contentTypeDescription="" ma:contentTypeScope="" ma:versionID="e27042606c1c7a1f59c522787ba4c277">
  <xsd:schema xmlns:xsd="http://www.w3.org/2001/XMLSchema" xmlns:xs="http://www.w3.org/2001/XMLSchema" xmlns:p="http://schemas.microsoft.com/office/2006/metadata/properties" xmlns:ns2="3a8dc66e-e038-48ff-aed9-7ecafdadae80" xmlns:ns3="60c749f3-8d28-4950-bf3a-eeddf9646f7e" targetNamespace="http://schemas.microsoft.com/office/2006/metadata/properties" ma:root="true" ma:fieldsID="fb3f40a26cab1fdd20ef41cd2c073893" ns2:_="" ns3:_="">
    <xsd:import namespace="3a8dc66e-e038-48ff-aed9-7ecafdadae80"/>
    <xsd:import namespace="60c749f3-8d28-4950-bf3a-eeddf9646f7e"/>
    <xsd:element name="properties">
      <xsd:complexType>
        <xsd:sequence>
          <xsd:element name="documentManagement">
            <xsd:complexType>
              <xsd:all>
                <xsd:element ref="ns2:LI_DocumentType" minOccurs="0"/>
                <xsd:element ref="ns2:LI_Domain" minOccurs="0"/>
                <xsd:element ref="ns2:LI_Language" minOccurs="0"/>
                <xsd:element ref="ns2:LI_DocumentQuality" minOccurs="0"/>
                <xsd:element ref="ns2:LI_DocumentOwner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dc66e-e038-48ff-aed9-7ecafdadae80" elementFormDefault="qualified">
    <xsd:import namespace="http://schemas.microsoft.com/office/2006/documentManagement/types"/>
    <xsd:import namespace="http://schemas.microsoft.com/office/infopath/2007/PartnerControls"/>
    <xsd:element name="LI_DocumentType" ma:index="8" nillable="true" ma:displayName="Document Type" ma:default="Template" ma:format="Dropdown" ma:internalName="LI_DocumentType">
      <xsd:simpleType>
        <xsd:restriction base="dms:Choice">
          <xsd:enumeration value="Template"/>
          <xsd:enumeration value="Formulier"/>
          <xsd:enumeration value="Guide"/>
          <xsd:enumeration value="Image"/>
          <xsd:enumeration value="Illustration"/>
          <xsd:enumeration value="banner"/>
        </xsd:restriction>
      </xsd:simpleType>
    </xsd:element>
    <xsd:element name="LI_Domain" ma:index="9" nillable="true" ma:displayName="Domain" ma:default="sociaal secretariaat – secrétariat social" ma:format="Dropdown" ma:internalName="LI_Domain">
      <xsd:simpleType>
        <xsd:restriction base="dms:Choice">
          <xsd:enumeration value="sociaal secretariaat – secrétariat social"/>
          <xsd:enumeration value="talent services"/>
          <xsd:enumeration value="afwezigheidscontrole – contröle d’absence"/>
          <xsd:enumeration value="HR consult"/>
          <xsd:enumeration value="sociaal verzekeringsfonds – caisse d’assurances sociales"/>
          <xsd:enumeration value="ondernemingsloket – guichet d’entreprises"/>
          <xsd:enumeration value="preventie – prévention"/>
          <xsd:enumeration value="risk solutions"/>
          <xsd:enumeration value="solidariteitsfonds – fonds de solidarité"/>
          <xsd:enumeration value="group"/>
        </xsd:restriction>
      </xsd:simpleType>
    </xsd:element>
    <xsd:element name="LI_Language" ma:index="10" nillable="true" ma:displayName="Language" ma:default="NL" ma:format="Dropdown" ma:internalName="LI_Language">
      <xsd:simpleType>
        <xsd:restriction base="dms:Choice">
          <xsd:enumeration value="NL"/>
          <xsd:enumeration value="FR"/>
          <xsd:enumeration value="DE"/>
          <xsd:enumeration value="EN"/>
        </xsd:restriction>
      </xsd:simpleType>
    </xsd:element>
    <xsd:element name="LI_DocumentQuality" ma:index="11" nillable="true" ma:displayName="Quality" ma:default="High Res" ma:format="Dropdown" ma:internalName="LI_DocumentQuality">
      <xsd:simpleType>
        <xsd:restriction base="dms:Choice">
          <xsd:enumeration value="High Res"/>
          <xsd:enumeration value="Medium Res"/>
          <xsd:enumeration value="Low Res"/>
        </xsd:restriction>
      </xsd:simpleType>
    </xsd:element>
    <xsd:element name="LI_DocumentOwner" ma:index="12" nillable="true" ma:displayName="Document Owner" ma:default="Marketing" ma:format="Dropdown" ma:internalName="LI_DocumentOwner">
      <xsd:simpleType>
        <xsd:restriction base="dms:Choice">
          <xsd:enumeration value="Marketing"/>
          <xsd:enumeration value="Communication"/>
          <xsd:enumeration value="Domain"/>
        </xsd:restriction>
      </xsd:simpleType>
    </xsd:element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49f3-8d28-4950-bf3a-eeddf9646f7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FA63EF-94C3-4611-ACB2-E8CEACCAE6F9}">
  <ds:schemaRefs>
    <ds:schemaRef ds:uri="3a8dc66e-e038-48ff-aed9-7ecafdadae8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0c749f3-8d28-4950-bf3a-eeddf9646f7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1AF73A-EB5A-4ABD-9269-639342CE3F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dc66e-e038-48ff-aed9-7ecafdadae80"/>
    <ds:schemaRef ds:uri="60c749f3-8d28-4950-bf3a-eeddf9646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8FB3A6-85C7-4367-A2E7-FDB585DCD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Liantis_NL2</Template>
  <TotalTime>0</TotalTime>
  <Words>7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Quicksand</vt:lpstr>
      <vt:lpstr>Systeemlettertype regulier</vt:lpstr>
      <vt:lpstr>PPT-Liantis_NL</vt:lpstr>
      <vt:lpstr>Liantis SARS-CoV2-serologiestudie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Heidi Janssens</dc:creator>
  <cp:lastModifiedBy>Heidi Janssens</cp:lastModifiedBy>
  <cp:revision>2</cp:revision>
  <dcterms:created xsi:type="dcterms:W3CDTF">2022-11-22T08:01:41Z</dcterms:created>
  <dcterms:modified xsi:type="dcterms:W3CDTF">2022-11-27T08:57:39Z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0x010100EB206769E7A98F4DB8B04F3AC3FFEA5A002926D67D6E67A146B8A44F42EC9F3AF7</vt:lpwstr>
  </property>
  <property fmtid="{D5CDD505-2E9C-101B-9397-08002B2CF9AE}" pid="3" name="_dlc_DocIdItemGuid">
    <vt:lpwstr>895f4973-914c-4219-84e6-beeba58e81e4</vt:lpwstr>
  </property>
</Properties>
</file>